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499" r:id="rId8"/>
    <p:sldId id="8985" r:id="rId9"/>
    <p:sldId id="8942" r:id="rId10"/>
    <p:sldId id="9032" r:id="rId11"/>
    <p:sldId id="9067" r:id="rId12"/>
    <p:sldId id="9068" r:id="rId13"/>
    <p:sldId id="9069" r:id="rId14"/>
    <p:sldId id="9070" r:id="rId15"/>
    <p:sldId id="9071" r:id="rId16"/>
    <p:sldId id="9072" r:id="rId17"/>
    <p:sldId id="9073" r:id="rId18"/>
    <p:sldId id="9074" r:id="rId19"/>
    <p:sldId id="9075" r:id="rId20"/>
    <p:sldId id="9076" r:id="rId21"/>
    <p:sldId id="9077" r:id="rId22"/>
    <p:sldId id="9078" r:id="rId23"/>
    <p:sldId id="9079" r:id="rId24"/>
    <p:sldId id="9080" r:id="rId25"/>
    <p:sldId id="9081" r:id="rId26"/>
    <p:sldId id="9082" r:id="rId27"/>
    <p:sldId id="9083" r:id="rId28"/>
    <p:sldId id="9085" r:id="rId29"/>
    <p:sldId id="9086" r:id="rId30"/>
    <p:sldId id="9087" r:id="rId31"/>
    <p:sldId id="9088" r:id="rId32"/>
    <p:sldId id="9089" r:id="rId33"/>
    <p:sldId id="9090" r:id="rId34"/>
    <p:sldId id="9091" r:id="rId35"/>
    <p:sldId id="9092" r:id="rId36"/>
    <p:sldId id="9093" r:id="rId37"/>
    <p:sldId id="9094" r:id="rId38"/>
    <p:sldId id="9095" r:id="rId39"/>
    <p:sldId id="9096" r:id="rId40"/>
    <p:sldId id="9097" r:id="rId41"/>
    <p:sldId id="8962" r:id="rId42"/>
    <p:sldId id="8968" r:id="rId43"/>
    <p:sldId id="8987" r:id="rId44"/>
    <p:sldId id="500" r:id="rId45"/>
    <p:sldId id="568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97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75" userDrawn="1">
          <p15:clr>
            <a:srgbClr val="A4A3A4"/>
          </p15:clr>
        </p15:guide>
        <p15:guide id="6" orient="horz" pos="305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47" userDrawn="1">
          <p15:clr>
            <a:srgbClr val="A4A3A4"/>
          </p15:clr>
        </p15:guide>
        <p15:guide id="11" orient="horz" pos="1890" userDrawn="1">
          <p15:clr>
            <a:srgbClr val="A4A3A4"/>
          </p15:clr>
        </p15:guide>
        <p15:guide id="12" orient="horz" pos="2876" userDrawn="1">
          <p15:clr>
            <a:srgbClr val="A4A3A4"/>
          </p15:clr>
        </p15:guide>
        <p15:guide id="13" orient="horz" pos="3692" userDrawn="1">
          <p15:clr>
            <a:srgbClr val="A4A3A4"/>
          </p15:clr>
        </p15:guide>
        <p15:guide id="14" orient="horz" pos="1051" userDrawn="1">
          <p15:clr>
            <a:srgbClr val="A4A3A4"/>
          </p15:clr>
        </p15:guide>
        <p15:guide id="15" orient="horz" pos="4104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30" userDrawn="1">
          <p15:clr>
            <a:srgbClr val="A4A3A4"/>
          </p15:clr>
        </p15:guide>
        <p15:guide id="18" pos="52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48"/>
        <p:guide pos="697"/>
        <p:guide pos="9596"/>
        <p:guide orient="horz" pos="4876"/>
        <p:guide orient="horz" pos="1375"/>
        <p:guide orient="horz" pos="305"/>
        <p:guide orient="horz" pos="5480"/>
        <p:guide pos="5120"/>
        <p:guide orient="horz" pos="2647"/>
        <p:guide orient="horz" pos="1890"/>
        <p:guide orient="horz" pos="2876"/>
        <p:guide orient="horz" pos="3692"/>
        <p:guide orient="horz" pos="1051"/>
        <p:guide orient="horz" pos="4104"/>
        <p:guide orient="horz"/>
        <p:guide orient="horz" pos="2930"/>
        <p:guide pos="523"/>
        <p:guide pos="7197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1" Type="http://schemas.openxmlformats.org/officeDocument/2006/relationships/tags" Target="tags/tag357.xml"/><Relationship Id="rId50" Type="http://schemas.openxmlformats.org/officeDocument/2006/relationships/commentAuthors" Target="commentAuthors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12.png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61.xml"/><Relationship Id="rId25" Type="http://schemas.openxmlformats.org/officeDocument/2006/relationships/tags" Target="../tags/tag60.xml"/><Relationship Id="rId24" Type="http://schemas.openxmlformats.org/officeDocument/2006/relationships/tags" Target="../tags/tag59.xml"/><Relationship Id="rId23" Type="http://schemas.openxmlformats.org/officeDocument/2006/relationships/tags" Target="../tags/tag58.xml"/><Relationship Id="rId22" Type="http://schemas.openxmlformats.org/officeDocument/2006/relationships/tags" Target="../tags/tag57.xml"/><Relationship Id="rId21" Type="http://schemas.openxmlformats.org/officeDocument/2006/relationships/tags" Target="../tags/tag56.xml"/><Relationship Id="rId20" Type="http://schemas.openxmlformats.org/officeDocument/2006/relationships/tags" Target="../tags/tag55.xml"/><Relationship Id="rId2" Type="http://schemas.openxmlformats.org/officeDocument/2006/relationships/tags" Target="../tags/tag38.xml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image" Target="../media/image19.jpe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99.xml"/><Relationship Id="rId20" Type="http://schemas.openxmlformats.org/officeDocument/2006/relationships/tags" Target="../tags/tag98.xml"/><Relationship Id="rId2" Type="http://schemas.openxmlformats.org/officeDocument/2006/relationships/tags" Target="../tags/tag81.xml"/><Relationship Id="rId19" Type="http://schemas.openxmlformats.org/officeDocument/2006/relationships/tags" Target="../tags/tag97.xml"/><Relationship Id="rId18" Type="http://schemas.openxmlformats.org/officeDocument/2006/relationships/tags" Target="../tags/tag96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0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156.xml"/><Relationship Id="rId35" Type="http://schemas.openxmlformats.org/officeDocument/2006/relationships/tags" Target="../tags/tag155.xml"/><Relationship Id="rId34" Type="http://schemas.openxmlformats.org/officeDocument/2006/relationships/tags" Target="../tags/tag154.xml"/><Relationship Id="rId33" Type="http://schemas.openxmlformats.org/officeDocument/2006/relationships/tags" Target="../tags/tag153.xml"/><Relationship Id="rId32" Type="http://schemas.openxmlformats.org/officeDocument/2006/relationships/tags" Target="../tags/tag152.xml"/><Relationship Id="rId31" Type="http://schemas.openxmlformats.org/officeDocument/2006/relationships/tags" Target="../tags/tag151.xml"/><Relationship Id="rId30" Type="http://schemas.openxmlformats.org/officeDocument/2006/relationships/tags" Target="../tags/tag150.xml"/><Relationship Id="rId3" Type="http://schemas.openxmlformats.org/officeDocument/2006/relationships/tags" Target="../tags/tag123.xml"/><Relationship Id="rId29" Type="http://schemas.openxmlformats.org/officeDocument/2006/relationships/tags" Target="../tags/tag149.xml"/><Relationship Id="rId28" Type="http://schemas.openxmlformats.org/officeDocument/2006/relationships/tags" Target="../tags/tag148.xml"/><Relationship Id="rId27" Type="http://schemas.openxmlformats.org/officeDocument/2006/relationships/tags" Target="../tags/tag147.xml"/><Relationship Id="rId26" Type="http://schemas.openxmlformats.org/officeDocument/2006/relationships/tags" Target="../tags/tag146.xml"/><Relationship Id="rId25" Type="http://schemas.openxmlformats.org/officeDocument/2006/relationships/tags" Target="../tags/tag145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tags" Target="../tags/tag122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76.xml"/><Relationship Id="rId2" Type="http://schemas.openxmlformats.org/officeDocument/2006/relationships/tags" Target="../tags/tag158.xml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5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9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201.xml"/><Relationship Id="rId2" Type="http://schemas.openxmlformats.org/officeDocument/2006/relationships/tags" Target="../tags/tag183.xml"/><Relationship Id="rId19" Type="http://schemas.openxmlformats.org/officeDocument/2006/relationships/tags" Target="../tags/tag200.xml"/><Relationship Id="rId18" Type="http://schemas.openxmlformats.org/officeDocument/2006/relationships/tags" Target="../tags/tag199.xml"/><Relationship Id="rId17" Type="http://schemas.openxmlformats.org/officeDocument/2006/relationships/tags" Target="../tags/tag198.xml"/><Relationship Id="rId16" Type="http://schemas.openxmlformats.org/officeDocument/2006/relationships/tags" Target="../tags/tag197.xml"/><Relationship Id="rId15" Type="http://schemas.openxmlformats.org/officeDocument/2006/relationships/tags" Target="../tags/tag196.xml"/><Relationship Id="rId14" Type="http://schemas.openxmlformats.org/officeDocument/2006/relationships/tags" Target="../tags/tag195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233.xml"/><Relationship Id="rId23" Type="http://schemas.openxmlformats.org/officeDocument/2006/relationships/tags" Target="../tags/tag232.xml"/><Relationship Id="rId22" Type="http://schemas.openxmlformats.org/officeDocument/2006/relationships/tags" Target="../tags/tag231.xml"/><Relationship Id="rId21" Type="http://schemas.openxmlformats.org/officeDocument/2006/relationships/tags" Target="../tags/tag230.xml"/><Relationship Id="rId20" Type="http://schemas.openxmlformats.org/officeDocument/2006/relationships/tags" Target="../tags/tag229.xml"/><Relationship Id="rId2" Type="http://schemas.openxmlformats.org/officeDocument/2006/relationships/tags" Target="../tags/tag211.xml"/><Relationship Id="rId19" Type="http://schemas.openxmlformats.org/officeDocument/2006/relationships/tags" Target="../tags/tag228.xml"/><Relationship Id="rId18" Type="http://schemas.openxmlformats.org/officeDocument/2006/relationships/tags" Target="../tags/tag227.xml"/><Relationship Id="rId17" Type="http://schemas.openxmlformats.org/officeDocument/2006/relationships/tags" Target="../tags/tag226.xml"/><Relationship Id="rId16" Type="http://schemas.openxmlformats.org/officeDocument/2006/relationships/tags" Target="../tags/tag225.xml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3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61.xml"/><Relationship Id="rId21" Type="http://schemas.openxmlformats.org/officeDocument/2006/relationships/tags" Target="../tags/tag260.xml"/><Relationship Id="rId20" Type="http://schemas.openxmlformats.org/officeDocument/2006/relationships/tags" Target="../tags/tag259.xml"/><Relationship Id="rId2" Type="http://schemas.openxmlformats.org/officeDocument/2006/relationships/tags" Target="../tags/tag241.xml"/><Relationship Id="rId19" Type="http://schemas.openxmlformats.org/officeDocument/2006/relationships/tags" Target="../tags/tag258.xml"/><Relationship Id="rId18" Type="http://schemas.openxmlformats.org/officeDocument/2006/relationships/tags" Target="../tags/tag257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1" Type="http://schemas.openxmlformats.org/officeDocument/2006/relationships/slideLayout" Target="../slideLayouts/slideLayout2.xml"/><Relationship Id="rId40" Type="http://schemas.openxmlformats.org/officeDocument/2006/relationships/tags" Target="../tags/tag291.xml"/><Relationship Id="rId4" Type="http://schemas.openxmlformats.org/officeDocument/2006/relationships/tags" Target="../tags/tag265.xml"/><Relationship Id="rId39" Type="http://schemas.openxmlformats.org/officeDocument/2006/relationships/image" Target="../media/image43.svg"/><Relationship Id="rId38" Type="http://schemas.openxmlformats.org/officeDocument/2006/relationships/image" Target="../media/image42.png"/><Relationship Id="rId37" Type="http://schemas.openxmlformats.org/officeDocument/2006/relationships/tags" Target="../tags/tag290.xml"/><Relationship Id="rId36" Type="http://schemas.openxmlformats.org/officeDocument/2006/relationships/image" Target="../media/image41.svg"/><Relationship Id="rId35" Type="http://schemas.openxmlformats.org/officeDocument/2006/relationships/image" Target="../media/image40.png"/><Relationship Id="rId34" Type="http://schemas.openxmlformats.org/officeDocument/2006/relationships/tags" Target="../tags/tag289.xml"/><Relationship Id="rId33" Type="http://schemas.openxmlformats.org/officeDocument/2006/relationships/image" Target="../media/image39.svg"/><Relationship Id="rId32" Type="http://schemas.openxmlformats.org/officeDocument/2006/relationships/image" Target="../media/image38.png"/><Relationship Id="rId31" Type="http://schemas.openxmlformats.org/officeDocument/2006/relationships/tags" Target="../tags/tag288.xml"/><Relationship Id="rId30" Type="http://schemas.openxmlformats.org/officeDocument/2006/relationships/image" Target="../media/image37.svg"/><Relationship Id="rId3" Type="http://schemas.openxmlformats.org/officeDocument/2006/relationships/tags" Target="../tags/tag264.xml"/><Relationship Id="rId29" Type="http://schemas.openxmlformats.org/officeDocument/2006/relationships/image" Target="../media/image36.png"/><Relationship Id="rId28" Type="http://schemas.openxmlformats.org/officeDocument/2006/relationships/tags" Target="../tags/tag287.xml"/><Relationship Id="rId27" Type="http://schemas.openxmlformats.org/officeDocument/2006/relationships/image" Target="../media/image35.svg"/><Relationship Id="rId26" Type="http://schemas.openxmlformats.org/officeDocument/2006/relationships/image" Target="../media/image34.png"/><Relationship Id="rId25" Type="http://schemas.openxmlformats.org/officeDocument/2006/relationships/tags" Target="../tags/tag286.xml"/><Relationship Id="rId24" Type="http://schemas.openxmlformats.org/officeDocument/2006/relationships/tags" Target="../tags/tag285.xml"/><Relationship Id="rId23" Type="http://schemas.openxmlformats.org/officeDocument/2006/relationships/tags" Target="../tags/tag284.xml"/><Relationship Id="rId22" Type="http://schemas.openxmlformats.org/officeDocument/2006/relationships/tags" Target="../tags/tag283.xml"/><Relationship Id="rId21" Type="http://schemas.openxmlformats.org/officeDocument/2006/relationships/tags" Target="../tags/tag282.xml"/><Relationship Id="rId20" Type="http://schemas.openxmlformats.org/officeDocument/2006/relationships/tags" Target="../tags/tag281.xml"/><Relationship Id="rId2" Type="http://schemas.openxmlformats.org/officeDocument/2006/relationships/tags" Target="../tags/tag263.xml"/><Relationship Id="rId19" Type="http://schemas.openxmlformats.org/officeDocument/2006/relationships/tags" Target="../tags/tag280.xml"/><Relationship Id="rId18" Type="http://schemas.openxmlformats.org/officeDocument/2006/relationships/tags" Target="../tags/tag279.xml"/><Relationship Id="rId17" Type="http://schemas.openxmlformats.org/officeDocument/2006/relationships/tags" Target="../tags/tag278.xml"/><Relationship Id="rId16" Type="http://schemas.openxmlformats.org/officeDocument/2006/relationships/tags" Target="../tags/tag277.xml"/><Relationship Id="rId15" Type="http://schemas.openxmlformats.org/officeDocument/2006/relationships/tags" Target="../tags/tag276.xml"/><Relationship Id="rId14" Type="http://schemas.openxmlformats.org/officeDocument/2006/relationships/tags" Target="../tags/tag275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tags" Target="../tags/tag26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311.xml"/><Relationship Id="rId2" Type="http://schemas.openxmlformats.org/officeDocument/2006/relationships/tags" Target="../tags/tag293.xml"/><Relationship Id="rId19" Type="http://schemas.openxmlformats.org/officeDocument/2006/relationships/tags" Target="../tags/tag310.xml"/><Relationship Id="rId18" Type="http://schemas.openxmlformats.org/officeDocument/2006/relationships/tags" Target="../tags/tag309.xml"/><Relationship Id="rId17" Type="http://schemas.openxmlformats.org/officeDocument/2006/relationships/tags" Target="../tags/tag308.xml"/><Relationship Id="rId16" Type="http://schemas.openxmlformats.org/officeDocument/2006/relationships/tags" Target="../tags/tag307.xml"/><Relationship Id="rId15" Type="http://schemas.openxmlformats.org/officeDocument/2006/relationships/tags" Target="../tags/tag306.xml"/><Relationship Id="rId14" Type="http://schemas.openxmlformats.org/officeDocument/2006/relationships/tags" Target="../tags/tag305.xml"/><Relationship Id="rId13" Type="http://schemas.openxmlformats.org/officeDocument/2006/relationships/tags" Target="../tags/tag304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339.xml"/><Relationship Id="rId27" Type="http://schemas.openxmlformats.org/officeDocument/2006/relationships/tags" Target="../tags/tag338.xml"/><Relationship Id="rId26" Type="http://schemas.openxmlformats.org/officeDocument/2006/relationships/tags" Target="../tags/tag337.xml"/><Relationship Id="rId25" Type="http://schemas.openxmlformats.org/officeDocument/2006/relationships/tags" Target="../tags/tag336.xml"/><Relationship Id="rId24" Type="http://schemas.openxmlformats.org/officeDocument/2006/relationships/tags" Target="../tags/tag335.xml"/><Relationship Id="rId23" Type="http://schemas.openxmlformats.org/officeDocument/2006/relationships/tags" Target="../tags/tag334.xml"/><Relationship Id="rId22" Type="http://schemas.openxmlformats.org/officeDocument/2006/relationships/tags" Target="../tags/tag333.xml"/><Relationship Id="rId21" Type="http://schemas.openxmlformats.org/officeDocument/2006/relationships/tags" Target="../tags/tag332.xml"/><Relationship Id="rId20" Type="http://schemas.openxmlformats.org/officeDocument/2006/relationships/tags" Target="../tags/tag331.xml"/><Relationship Id="rId2" Type="http://schemas.openxmlformats.org/officeDocument/2006/relationships/tags" Target="../tags/tag313.xml"/><Relationship Id="rId19" Type="http://schemas.openxmlformats.org/officeDocument/2006/relationships/tags" Target="../tags/tag330.xml"/><Relationship Id="rId18" Type="http://schemas.openxmlformats.org/officeDocument/2006/relationships/tags" Target="../tags/tag329.xml"/><Relationship Id="rId17" Type="http://schemas.openxmlformats.org/officeDocument/2006/relationships/tags" Target="../tags/tag328.xml"/><Relationship Id="rId16" Type="http://schemas.openxmlformats.org/officeDocument/2006/relationships/tags" Target="../tags/tag327.xml"/><Relationship Id="rId15" Type="http://schemas.openxmlformats.org/officeDocument/2006/relationships/tags" Target="../tags/tag326.xml"/><Relationship Id="rId14" Type="http://schemas.openxmlformats.org/officeDocument/2006/relationships/tags" Target="../tags/tag325.xml"/><Relationship Id="rId13" Type="http://schemas.openxmlformats.org/officeDocument/2006/relationships/tags" Target="../tags/tag324.xml"/><Relationship Id="rId12" Type="http://schemas.openxmlformats.org/officeDocument/2006/relationships/tags" Target="../tags/tag323.xml"/><Relationship Id="rId11" Type="http://schemas.openxmlformats.org/officeDocument/2006/relationships/tags" Target="../tags/tag322.xml"/><Relationship Id="rId10" Type="http://schemas.openxmlformats.org/officeDocument/2006/relationships/tags" Target="../tags/tag321.xml"/><Relationship Id="rId1" Type="http://schemas.openxmlformats.org/officeDocument/2006/relationships/tags" Target="../tags/tag312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353.xml"/><Relationship Id="rId13" Type="http://schemas.openxmlformats.org/officeDocument/2006/relationships/tags" Target="../tags/tag352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tags" Target="../tags/tag340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4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jpeg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三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劳动技能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任务一 室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内劳动技能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45885" y="1345565"/>
            <a:ext cx="5321300" cy="4759325"/>
          </a:xfrm>
        </p:spPr>
        <p:txBody>
          <a:bodyPr/>
          <a:lstStyle/>
          <a:p>
            <a:pPr marL="13335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扫地：右手用力大一些，左手用力小一点，笤帚在脚前贴着地面，往左前方一下一下的扫</a:t>
            </a:r>
            <a:r>
              <a:rPr lang="zh-CN" altLang="zh-CN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41985" y="1345565"/>
            <a:ext cx="5177155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拿笤帚：左手在上，右手在下，双手握住笤帚柄，身体向前弯一点。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22375" y="457200"/>
            <a:ext cx="10969625" cy="70612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</a:t>
            </a:r>
            <a:r>
              <a:rPr lang="zh-CN" altLang="en-US" sz="2400" b="1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内容占位符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06228" y="2498153"/>
            <a:ext cx="4069080" cy="3493008"/>
          </a:xfrm>
          <a:prstGeom prst="rect">
            <a:avLst/>
          </a:prstGeom>
          <a:ln>
            <a:noFill/>
            <a:prstDash val="sysDash"/>
          </a:ln>
        </p:spPr>
      </p:pic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0568" y="2498153"/>
            <a:ext cx="3919500" cy="3493008"/>
          </a:xfrm>
          <a:prstGeom prst="rect">
            <a:avLst/>
          </a:prstGeom>
          <a:ln>
            <a:noFill/>
          </a:ln>
        </p:spPr>
      </p:pic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551692" y="457201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65570" y="1490345"/>
            <a:ext cx="5176520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收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垃圾：左手拿灰斗，右手拿笤帚，将垃圾收到灰斗里。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45490" y="1386840"/>
            <a:ext cx="5177155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扫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成一堆：把四周的垃圾轻轻地往一起扫，扫成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一堆。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23010" y="457200"/>
            <a:ext cx="10968990" cy="7061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665" b="1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z="2665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</a:b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62367" y="2498153"/>
            <a:ext cx="3501073" cy="3390583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946836" y="2498153"/>
            <a:ext cx="3705924" cy="3509455"/>
          </a:xfrm>
          <a:prstGeom prst="rect">
            <a:avLst/>
          </a:prstGeom>
          <a:ln>
            <a:noFill/>
          </a:ln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51692" y="457201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256" name="文本框 6"/>
          <p:cNvSpPr txBox="1"/>
          <p:nvPr>
            <p:custDataLst>
              <p:tags r:id="rId4"/>
            </p:custDataLst>
          </p:nvPr>
        </p:nvSpPr>
        <p:spPr>
          <a:xfrm>
            <a:off x="849611" y="212751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注意事项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524260" y="341376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2017584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>
            <p:custDataLst>
              <p:tags r:id="rId7"/>
            </p:custDataLst>
          </p:nvPr>
        </p:nvSpPr>
        <p:spPr>
          <a:xfrm rot="5400000">
            <a:off x="1943319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8"/>
            </p:custDataLst>
          </p:nvPr>
        </p:nvSpPr>
        <p:spPr>
          <a:xfrm rot="16200000">
            <a:off x="2540067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78"/>
          <p:cNvSpPr txBox="1"/>
          <p:nvPr>
            <p:custDataLst>
              <p:tags r:id="rId9"/>
            </p:custDataLst>
          </p:nvPr>
        </p:nvSpPr>
        <p:spPr>
          <a:xfrm>
            <a:off x="1306481" y="3366136"/>
            <a:ext cx="2360263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zh-CN" sz="2200" dirty="0"/>
              <a:t>灰尘特别大的地面需要洒水</a:t>
            </a:r>
            <a:r>
              <a:rPr lang="zh-CN" altLang="zh-CN" sz="2200" dirty="0" smtClean="0"/>
              <a:t>浸润</a:t>
            </a:r>
            <a:r>
              <a:rPr lang="en-US" altLang="zh-CN" sz="2200" dirty="0"/>
              <a:t>,</a:t>
            </a:r>
            <a:r>
              <a:rPr lang="zh-CN" altLang="zh-CN" sz="2200" dirty="0" smtClean="0"/>
              <a:t>以免</a:t>
            </a:r>
            <a:r>
              <a:rPr lang="zh-CN" altLang="zh-CN" sz="2200" dirty="0"/>
              <a:t>扬起</a:t>
            </a:r>
            <a:r>
              <a:rPr lang="zh-CN" altLang="zh-CN" sz="2200" dirty="0" smtClean="0"/>
              <a:t>灰尘</a:t>
            </a:r>
            <a:endParaRPr lang="zh-CN" altLang="en-US" sz="2200" spc="14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47995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11"/>
            </p:custDataLst>
          </p:nvPr>
        </p:nvSpPr>
        <p:spPr>
          <a:xfrm>
            <a:off x="4532372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>
            <p:custDataLst>
              <p:tags r:id="rId12"/>
            </p:custDataLst>
          </p:nvPr>
        </p:nvSpPr>
        <p:spPr>
          <a:xfrm rot="5400000">
            <a:off x="4458106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>
            <p:custDataLst>
              <p:tags r:id="rId13"/>
            </p:custDataLst>
          </p:nvPr>
        </p:nvSpPr>
        <p:spPr>
          <a:xfrm rot="16200000">
            <a:off x="5054854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78"/>
          <p:cNvSpPr txBox="1"/>
          <p:nvPr>
            <p:custDataLst>
              <p:tags r:id="rId14"/>
            </p:custDataLst>
          </p:nvPr>
        </p:nvSpPr>
        <p:spPr>
          <a:xfrm>
            <a:off x="3821268" y="3372945"/>
            <a:ext cx="2167863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800"/>
              </a:spcAft>
            </a:pPr>
            <a:r>
              <a:rPr lang="zh-CN" altLang="zh-CN" sz="2200" dirty="0"/>
              <a:t>有人路过先</a:t>
            </a:r>
            <a:r>
              <a:rPr lang="zh-CN" altLang="zh-CN" sz="2200" dirty="0" smtClean="0"/>
              <a:t>停下</a:t>
            </a:r>
            <a:endParaRPr lang="zh-CN" altLang="en-US" sz="2200" spc="14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标题 5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4562782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16"/>
            </p:custDataLst>
          </p:nvPr>
        </p:nvSpPr>
        <p:spPr>
          <a:xfrm>
            <a:off x="7047158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>
            <p:custDataLst>
              <p:tags r:id="rId17"/>
            </p:custDataLst>
          </p:nvPr>
        </p:nvSpPr>
        <p:spPr>
          <a:xfrm rot="5400000">
            <a:off x="6972893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>
            <p:custDataLst>
              <p:tags r:id="rId18"/>
            </p:custDataLst>
          </p:nvPr>
        </p:nvSpPr>
        <p:spPr>
          <a:xfrm rot="16200000">
            <a:off x="7569641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78"/>
          <p:cNvSpPr txBox="1"/>
          <p:nvPr>
            <p:custDataLst>
              <p:tags r:id="rId19"/>
            </p:custDataLst>
          </p:nvPr>
        </p:nvSpPr>
        <p:spPr>
          <a:xfrm>
            <a:off x="6336054" y="3366136"/>
            <a:ext cx="2167865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800"/>
              </a:spcAft>
            </a:pPr>
            <a:r>
              <a:rPr lang="zh-CN" altLang="zh-CN" sz="2200" dirty="0"/>
              <a:t>扫地要使用力气</a:t>
            </a:r>
            <a:endParaRPr lang="zh-CN" altLang="en-US" sz="2200" spc="14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标题 5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7077568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>
            <p:custDataLst>
              <p:tags r:id="rId21"/>
            </p:custDataLst>
          </p:nvPr>
        </p:nvSpPr>
        <p:spPr>
          <a:xfrm>
            <a:off x="9561945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>
            <p:custDataLst>
              <p:tags r:id="rId22"/>
            </p:custDataLst>
          </p:nvPr>
        </p:nvSpPr>
        <p:spPr>
          <a:xfrm rot="5400000">
            <a:off x="9487680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>
            <p:custDataLst>
              <p:tags r:id="rId23"/>
            </p:custDataLst>
          </p:nvPr>
        </p:nvSpPr>
        <p:spPr>
          <a:xfrm rot="16200000">
            <a:off x="10084427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78"/>
          <p:cNvSpPr txBox="1"/>
          <p:nvPr>
            <p:custDataLst>
              <p:tags r:id="rId24"/>
            </p:custDataLst>
          </p:nvPr>
        </p:nvSpPr>
        <p:spPr>
          <a:xfrm>
            <a:off x="8850842" y="3366136"/>
            <a:ext cx="2041026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清扫后，及时清理垃圾，保持室内清洁</a:t>
            </a:r>
            <a:endParaRPr lang="zh-CN" altLang="en-US" sz="2200" spc="14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标题 5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9592354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6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65779" y="1786255"/>
            <a:ext cx="4823460" cy="2073910"/>
          </a:xfrm>
        </p:spPr>
        <p:txBody>
          <a:bodyPr/>
          <a:lstStyle/>
          <a:p>
            <a:b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</a:rPr>
              <a:t>使用</a:t>
            </a: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垃圾袋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准备垃圾桶和垃圾袋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5"/>
          <p:cNvSpPr/>
          <p:nvPr>
            <p:custDataLst>
              <p:tags r:id="rId4"/>
            </p:custDataLst>
          </p:nvPr>
        </p:nvSpPr>
        <p:spPr>
          <a:xfrm>
            <a:off x="1555126" y="2090233"/>
            <a:ext cx="1450699" cy="145069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1927122" y="2483299"/>
            <a:ext cx="705899" cy="66537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306320" y="4224949"/>
            <a:ext cx="1948313" cy="130481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3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选择合适的垃圾桶，如大小、颜色、材质等</a:t>
            </a:r>
            <a:endParaRPr lang="zh-CN" altLang="en-US" spc="13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5"/>
          <p:cNvSpPr/>
          <p:nvPr>
            <p:custDataLst>
              <p:tags r:id="rId7"/>
            </p:custDataLst>
          </p:nvPr>
        </p:nvSpPr>
        <p:spPr>
          <a:xfrm>
            <a:off x="4100926" y="2090233"/>
            <a:ext cx="1450699" cy="145069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472920" y="2483299"/>
            <a:ext cx="705899" cy="66537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3852119" y="4224949"/>
            <a:ext cx="1948313" cy="130481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购买垃圾袋，选择合适的尺寸和材质</a:t>
            </a:r>
            <a:endParaRPr lang="zh-CN" altLang="en-US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5"/>
          <p:cNvSpPr/>
          <p:nvPr>
            <p:custDataLst>
              <p:tags r:id="rId10"/>
            </p:custDataLst>
          </p:nvPr>
        </p:nvSpPr>
        <p:spPr>
          <a:xfrm>
            <a:off x="6646725" y="2090233"/>
            <a:ext cx="1450699" cy="145069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7018720" y="2483299"/>
            <a:ext cx="705899" cy="66537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397918" y="4224949"/>
            <a:ext cx="1948313" cy="130481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将垃圾袋放入垃圾桶中，确保袋子完全展开</a:t>
            </a:r>
            <a:endParaRPr lang="zh-CN" altLang="en-US" spc="1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5"/>
          <p:cNvSpPr/>
          <p:nvPr>
            <p:custDataLst>
              <p:tags r:id="rId13"/>
            </p:custDataLst>
          </p:nvPr>
        </p:nvSpPr>
        <p:spPr>
          <a:xfrm>
            <a:off x="9192524" y="2090233"/>
            <a:ext cx="1450699" cy="145069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9564519" y="2483299"/>
            <a:ext cx="705899" cy="66537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8943717" y="4224949"/>
            <a:ext cx="1948313" cy="1304819"/>
          </a:xfrm>
          <a:prstGeom prst="rect">
            <a:avLst/>
          </a:prstGeom>
          <a:noFill/>
        </p:spPr>
        <p:txBody>
          <a:bodyPr wrap="square" anchor="t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将垃圾桶放在合适的位置，以便于使用和清理</a:t>
            </a:r>
            <a:endParaRPr lang="zh-CN" altLang="en-US" spc="1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套上垃圾桶并打结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>
            <p:custDataLst>
              <p:tags r:id="rId4"/>
            </p:custDataLst>
          </p:nvPr>
        </p:nvSpPr>
        <p:spPr>
          <a:xfrm>
            <a:off x="1412118" y="1488521"/>
            <a:ext cx="3806105" cy="3349542"/>
          </a:xfrm>
          <a:custGeom>
            <a:avLst/>
            <a:gdLst>
              <a:gd name="connsiteX0" fmla="*/ 0 w 4400550"/>
              <a:gd name="connsiteY0" fmla="*/ 0 h 3872680"/>
              <a:gd name="connsiteX1" fmla="*/ 4400550 w 4400550"/>
              <a:gd name="connsiteY1" fmla="*/ 0 h 3872680"/>
              <a:gd name="connsiteX2" fmla="*/ 4400550 w 4400550"/>
              <a:gd name="connsiteY2" fmla="*/ 1176652 h 3872680"/>
              <a:gd name="connsiteX3" fmla="*/ 2879107 w 4400550"/>
              <a:gd name="connsiteY3" fmla="*/ 1176652 h 3872680"/>
              <a:gd name="connsiteX4" fmla="*/ 2879107 w 4400550"/>
              <a:gd name="connsiteY4" fmla="*/ 2524666 h 3872680"/>
              <a:gd name="connsiteX5" fmla="*/ 1357664 w 4400550"/>
              <a:gd name="connsiteY5" fmla="*/ 2524666 h 3872680"/>
              <a:gd name="connsiteX6" fmla="*/ 1357664 w 4400550"/>
              <a:gd name="connsiteY6" fmla="*/ 3872680 h 3872680"/>
              <a:gd name="connsiteX7" fmla="*/ 0 w 4400550"/>
              <a:gd name="connsiteY7" fmla="*/ 3872680 h 387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0550" h="3872680">
                <a:moveTo>
                  <a:pt x="0" y="0"/>
                </a:moveTo>
                <a:lnTo>
                  <a:pt x="4400550" y="0"/>
                </a:lnTo>
                <a:lnTo>
                  <a:pt x="4400550" y="1176652"/>
                </a:lnTo>
                <a:lnTo>
                  <a:pt x="2879107" y="1176652"/>
                </a:lnTo>
                <a:lnTo>
                  <a:pt x="2879107" y="2524666"/>
                </a:lnTo>
                <a:lnTo>
                  <a:pt x="1357664" y="2524666"/>
                </a:lnTo>
                <a:lnTo>
                  <a:pt x="1357664" y="3872680"/>
                </a:lnTo>
                <a:lnTo>
                  <a:pt x="0" y="3872680"/>
                </a:ln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27"/>
          <p:cNvSpPr/>
          <p:nvPr>
            <p:custDataLst>
              <p:tags r:id="rId6"/>
            </p:custDataLst>
          </p:nvPr>
        </p:nvSpPr>
        <p:spPr>
          <a:xfrm>
            <a:off x="1412118" y="4975724"/>
            <a:ext cx="2631841" cy="115336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2"/>
          <p:cNvSpPr/>
          <p:nvPr>
            <p:custDataLst>
              <p:tags r:id="rId7"/>
            </p:custDataLst>
          </p:nvPr>
        </p:nvSpPr>
        <p:spPr>
          <a:xfrm>
            <a:off x="2728038" y="3809805"/>
            <a:ext cx="2631841" cy="116591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33"/>
          <p:cNvSpPr/>
          <p:nvPr>
            <p:custDataLst>
              <p:tags r:id="rId8"/>
            </p:custDataLst>
          </p:nvPr>
        </p:nvSpPr>
        <p:spPr>
          <a:xfrm>
            <a:off x="4043958" y="2643886"/>
            <a:ext cx="2631841" cy="116591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34"/>
          <p:cNvSpPr/>
          <p:nvPr>
            <p:custDataLst>
              <p:tags r:id="rId9"/>
            </p:custDataLst>
          </p:nvPr>
        </p:nvSpPr>
        <p:spPr>
          <a:xfrm>
            <a:off x="5359878" y="1478224"/>
            <a:ext cx="2631841" cy="116591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4043958" y="4975724"/>
            <a:ext cx="276554" cy="11533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5359878" y="3809746"/>
            <a:ext cx="276554" cy="11657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>
            <p:custDataLst>
              <p:tags r:id="rId12"/>
            </p:custDataLst>
          </p:nvPr>
        </p:nvSpPr>
        <p:spPr>
          <a:xfrm>
            <a:off x="6676110" y="2643455"/>
            <a:ext cx="276554" cy="11664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3"/>
            </p:custDataLst>
          </p:nvPr>
        </p:nvSpPr>
        <p:spPr>
          <a:xfrm>
            <a:off x="4501295" y="4975096"/>
            <a:ext cx="2794379" cy="1166547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准备垃圾袋：选择合适的垃圾袋，确保其大小适合垃圾桶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>
            <p:custDataLst>
              <p:tags r:id="rId14"/>
            </p:custDataLst>
          </p:nvPr>
        </p:nvSpPr>
        <p:spPr>
          <a:xfrm>
            <a:off x="5745827" y="3819586"/>
            <a:ext cx="2794379" cy="1133119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套上垃圾桶：将垃圾袋放入垃圾桶，使其完全覆盖垃圾桶内部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15"/>
            </p:custDataLst>
          </p:nvPr>
        </p:nvSpPr>
        <p:spPr>
          <a:xfrm>
            <a:off x="6990360" y="2665845"/>
            <a:ext cx="2794379" cy="113135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调整垃圾袋：确保垃圾袋紧贴垃圾桶内壁，避免滑落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16"/>
            </p:custDataLst>
          </p:nvPr>
        </p:nvSpPr>
        <p:spPr>
          <a:xfrm>
            <a:off x="7991718" y="1481568"/>
            <a:ext cx="2794379" cy="1161887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打结：将垃圾袋的提手部分打结，防止垃圾溢出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2146937" y="4996319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4778777" y="2668876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3462857" y="3832598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6094697" y="1505155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1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7015480" y="1490345"/>
            <a:ext cx="5176520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2.用垃圾袋罩住垃圾桶。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83895" y="1490345"/>
            <a:ext cx="5177155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首先准备好垃圾桶跟垃圾袋，并将垃圾袋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23010" y="443230"/>
            <a:ext cx="10968990" cy="7061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665" b="1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</a:b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088834" y="2435691"/>
            <a:ext cx="3922078" cy="3472688"/>
          </a:xfrm>
          <a:prstGeom prst="rect">
            <a:avLst/>
          </a:prstGeom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745096" y="2435690"/>
            <a:ext cx="3605912" cy="3472688"/>
          </a:xfrm>
          <a:prstGeom prst="rect">
            <a:avLst/>
          </a:prstGeom>
          <a:ln>
            <a:noFill/>
          </a:ln>
        </p:spPr>
      </p:pic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608400" y="524256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549390" y="1407795"/>
            <a:ext cx="5176520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将套上垃圾桶的垃圾袋一端拧</a:t>
            </a:r>
            <a:r>
              <a:rPr lang="zh-CN" altLang="zh-CN" sz="1800" dirty="0"/>
              <a:t>成一股。</a:t>
            </a:r>
            <a:endParaRPr lang="zh-CN" altLang="en-US" sz="1800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472565" y="1407795"/>
            <a:ext cx="5177155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将垃圾袋中间压到垃圾桶底部。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22375" y="400050"/>
            <a:ext cx="1096962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665" b="1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z="2665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</a:b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472692" y="2184748"/>
            <a:ext cx="3272790" cy="3370453"/>
          </a:xfrm>
          <a:prstGeom prst="rect">
            <a:avLst/>
          </a:prstGeom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8696" y="2184748"/>
            <a:ext cx="3731768" cy="3370453"/>
          </a:xfrm>
          <a:prstGeom prst="rect">
            <a:avLst/>
          </a:prstGeom>
          <a:ln>
            <a:noFill/>
          </a:ln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08400" y="524256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7552" y="506147"/>
            <a:ext cx="7068312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69848" y="1495498"/>
            <a:ext cx="64373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接着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把垃圾袋拧好的那端塞进垃圾桶的边缘凹槽内。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19656" y="2183764"/>
            <a:ext cx="3511296" cy="2516251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069848" y="5237726"/>
            <a:ext cx="591616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垃圾装满后，拎起对应的两角，左右打结即可。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800424" y="615696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738244" y="2505202"/>
            <a:ext cx="5094859" cy="2073910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拖把的使用方法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540" y="1152525"/>
            <a:ext cx="1002982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案列：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南国早报网-南国早报钦州讯 记者唐海波 这几天，广西英华国际学院学生宿舍楼的过道、走廊上堆满了生活垃圾，学生掩鼻而过。据了解，校方要求学生自行打扫宿舍卫生，没想到刚实施四天，宿舍楼就变成了“垃圾场”。该校部分学生认为，校方不应该让学生打扫卫生。该校有关负责人却表示，“一屋不扫何以扫天下”，这一办法应坚持下去，以培养学生的自理能力。　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正确姿势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hape"/>
          <p:cNvSpPr/>
          <p:nvPr>
            <p:custDataLst>
              <p:tags r:id="rId4"/>
            </p:custDataLst>
          </p:nvPr>
        </p:nvSpPr>
        <p:spPr>
          <a:xfrm>
            <a:off x="3083320" y="1659685"/>
            <a:ext cx="854609" cy="699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dk1">
              <a:lumMod val="75000"/>
              <a:lumOff val="2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 defTabSz="457200">
              <a:lnSpc>
                <a:spcPct val="120000"/>
              </a:lnSpc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Strategy Research…"/>
          <p:cNvSpPr txBox="1"/>
          <p:nvPr>
            <p:custDataLst>
              <p:tags r:id="rId5"/>
            </p:custDataLst>
          </p:nvPr>
        </p:nvSpPr>
        <p:spPr>
          <a:xfrm>
            <a:off x="4433212" y="1477997"/>
            <a:ext cx="4679850" cy="9867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rmAutofit/>
          </a:bodyPr>
          <a:lstStyle/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2200" spc="16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站立姿势：双脚分开与肩同宽，保持身体直立</a:t>
            </a:r>
            <a:endParaRPr lang="zh-CN" altLang="en-US" sz="2200" spc="16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3" name="直接连接符 52"/>
          <p:cNvCxnSpPr/>
          <p:nvPr>
            <p:custDataLst>
              <p:tags r:id="rId6"/>
            </p:custDataLst>
          </p:nvPr>
        </p:nvCxnSpPr>
        <p:spPr>
          <a:xfrm>
            <a:off x="4160195" y="1580229"/>
            <a:ext cx="0" cy="858139"/>
          </a:xfrm>
          <a:prstGeom prst="line">
            <a:avLst/>
          </a:prstGeom>
          <a:ln w="15875"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hape"/>
          <p:cNvSpPr/>
          <p:nvPr>
            <p:custDataLst>
              <p:tags r:id="rId7"/>
            </p:custDataLst>
          </p:nvPr>
        </p:nvSpPr>
        <p:spPr>
          <a:xfrm>
            <a:off x="3083584" y="2796845"/>
            <a:ext cx="854079" cy="854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dk1">
              <a:lumMod val="75000"/>
              <a:lumOff val="2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 defTabSz="457200">
              <a:lnSpc>
                <a:spcPct val="120000"/>
              </a:lnSpc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Strategy Research…"/>
          <p:cNvSpPr txBox="1"/>
          <p:nvPr>
            <p:custDataLst>
              <p:tags r:id="rId8"/>
            </p:custDataLst>
          </p:nvPr>
        </p:nvSpPr>
        <p:spPr>
          <a:xfrm>
            <a:off x="4433212" y="2692868"/>
            <a:ext cx="4679850" cy="9867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2200" spc="16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握把姿势：右手握住拖把杆的中部，左手握住拖把杆的尾部</a:t>
            </a:r>
            <a:endParaRPr lang="zh-CN" altLang="en-US" sz="2200" spc="16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5" name="直接连接符 54"/>
          <p:cNvCxnSpPr/>
          <p:nvPr>
            <p:custDataLst>
              <p:tags r:id="rId9"/>
            </p:custDataLst>
          </p:nvPr>
        </p:nvCxnSpPr>
        <p:spPr>
          <a:xfrm>
            <a:off x="4160195" y="2795100"/>
            <a:ext cx="0" cy="858139"/>
          </a:xfrm>
          <a:prstGeom prst="line">
            <a:avLst/>
          </a:prstGeom>
          <a:ln w="15875"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hape"/>
          <p:cNvSpPr/>
          <p:nvPr>
            <p:custDataLst>
              <p:tags r:id="rId10"/>
            </p:custDataLst>
          </p:nvPr>
        </p:nvSpPr>
        <p:spPr>
          <a:xfrm>
            <a:off x="3083320" y="4028190"/>
            <a:ext cx="854609" cy="8546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dk1">
              <a:lumMod val="75000"/>
              <a:lumOff val="2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 defTabSz="457200">
              <a:lnSpc>
                <a:spcPct val="120000"/>
              </a:lnSpc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Strategy Research…"/>
          <p:cNvSpPr txBox="1"/>
          <p:nvPr>
            <p:custDataLst>
              <p:tags r:id="rId11"/>
            </p:custDataLst>
          </p:nvPr>
        </p:nvSpPr>
        <p:spPr>
          <a:xfrm>
            <a:off x="4433212" y="3924193"/>
            <a:ext cx="4679850" cy="9867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拖地姿势：双手握住拖把杆，向前推动，保持拖把与地面平行</a:t>
            </a:r>
            <a:endParaRPr lang="zh-CN" altLang="en-US" sz="2200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>
            <p:custDataLst>
              <p:tags r:id="rId12"/>
            </p:custDataLst>
          </p:nvPr>
        </p:nvCxnSpPr>
        <p:spPr>
          <a:xfrm>
            <a:off x="4160195" y="4026425"/>
            <a:ext cx="0" cy="858139"/>
          </a:xfrm>
          <a:prstGeom prst="line">
            <a:avLst/>
          </a:prstGeom>
          <a:ln w="15875"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trategy Research…"/>
          <p:cNvSpPr txBox="1"/>
          <p:nvPr>
            <p:custDataLst>
              <p:tags r:id="rId13"/>
            </p:custDataLst>
          </p:nvPr>
        </p:nvSpPr>
        <p:spPr>
          <a:xfrm>
            <a:off x="4435956" y="5155517"/>
            <a:ext cx="4679850" cy="986757"/>
          </a:xfrm>
          <a:prstGeom prst="rect">
            <a:avLst/>
          </a:prstGeom>
          <a:ln w="12700">
            <a:miter lim="400000"/>
          </a:ln>
        </p:spPr>
        <p:txBody>
          <a:bodyPr wrap="square" lIns="90000" tIns="46800" rIns="90000" bIns="4680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 sz="1800" b="0">
                <a:solidFill>
                  <a:srgbClr val="F7F9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 altLang="en-US" sz="2200" spc="14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转弯姿势：在转弯时，双手同时转动拖把杆，保持拖把与地面的接触</a:t>
            </a:r>
            <a:endParaRPr lang="zh-CN" altLang="en-US" sz="2200" spc="14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14"/>
            </p:custDataLst>
          </p:nvPr>
        </p:nvCxnSpPr>
        <p:spPr>
          <a:xfrm>
            <a:off x="4162938" y="5257748"/>
            <a:ext cx="0" cy="858139"/>
          </a:xfrm>
          <a:prstGeom prst="line">
            <a:avLst/>
          </a:prstGeom>
          <a:ln w="15875"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>
            <p:custDataLst>
              <p:tags r:id="rId15"/>
            </p:custDataLst>
          </p:nvPr>
        </p:nvSpPr>
        <p:spPr>
          <a:xfrm>
            <a:off x="3121334" y="5359584"/>
            <a:ext cx="655121" cy="697452"/>
          </a:xfrm>
          <a:custGeom>
            <a:avLst/>
            <a:gdLst>
              <a:gd name="connsiteX0" fmla="*/ 179194 w 428362"/>
              <a:gd name="connsiteY0" fmla="*/ 404998 h 456041"/>
              <a:gd name="connsiteX1" fmla="*/ 214147 w 428362"/>
              <a:gd name="connsiteY1" fmla="*/ 421158 h 456041"/>
              <a:gd name="connsiteX2" fmla="*/ 249122 w 428362"/>
              <a:gd name="connsiteY2" fmla="*/ 404998 h 456041"/>
              <a:gd name="connsiteX3" fmla="*/ 263181 w 428362"/>
              <a:gd name="connsiteY3" fmla="*/ 202488 h 456041"/>
              <a:gd name="connsiteX4" fmla="*/ 298018 w 428362"/>
              <a:gd name="connsiteY4" fmla="*/ 202488 h 456041"/>
              <a:gd name="connsiteX5" fmla="*/ 298018 w 428362"/>
              <a:gd name="connsiteY5" fmla="*/ 296979 h 456041"/>
              <a:gd name="connsiteX6" fmla="*/ 263181 w 428362"/>
              <a:gd name="connsiteY6" fmla="*/ 296979 h 456041"/>
              <a:gd name="connsiteX7" fmla="*/ 263181 w 428362"/>
              <a:gd name="connsiteY7" fmla="*/ 159063 h 456041"/>
              <a:gd name="connsiteX8" fmla="*/ 298018 w 428362"/>
              <a:gd name="connsiteY8" fmla="*/ 159063 h 456041"/>
              <a:gd name="connsiteX9" fmla="*/ 298018 w 428362"/>
              <a:gd name="connsiteY9" fmla="*/ 185081 h 456041"/>
              <a:gd name="connsiteX10" fmla="*/ 263181 w 428362"/>
              <a:gd name="connsiteY10" fmla="*/ 185081 h 456041"/>
              <a:gd name="connsiteX11" fmla="*/ 214239 w 428362"/>
              <a:gd name="connsiteY11" fmla="*/ 34929 h 456041"/>
              <a:gd name="connsiteX12" fmla="*/ 187782 w 428362"/>
              <a:gd name="connsiteY12" fmla="*/ 62633 h 456041"/>
              <a:gd name="connsiteX13" fmla="*/ 187782 w 428362"/>
              <a:gd name="connsiteY13" fmla="*/ 64041 h 456041"/>
              <a:gd name="connsiteX14" fmla="*/ 188290 w 428362"/>
              <a:gd name="connsiteY14" fmla="*/ 76831 h 456041"/>
              <a:gd name="connsiteX15" fmla="*/ 176216 w 428362"/>
              <a:gd name="connsiteY15" fmla="*/ 81125 h 456041"/>
              <a:gd name="connsiteX16" fmla="*/ 93937 w 428362"/>
              <a:gd name="connsiteY16" fmla="*/ 201426 h 456041"/>
              <a:gd name="connsiteX17" fmla="*/ 93937 w 428362"/>
              <a:gd name="connsiteY17" fmla="*/ 325282 h 456041"/>
              <a:gd name="connsiteX18" fmla="*/ 54068 w 428362"/>
              <a:gd name="connsiteY18" fmla="*/ 370138 h 456041"/>
              <a:gd name="connsiteX19" fmla="*/ 374341 w 428362"/>
              <a:gd name="connsiteY19" fmla="*/ 370023 h 456041"/>
              <a:gd name="connsiteX20" fmla="*/ 334448 w 428362"/>
              <a:gd name="connsiteY20" fmla="*/ 325120 h 456041"/>
              <a:gd name="connsiteX21" fmla="*/ 334448 w 428362"/>
              <a:gd name="connsiteY21" fmla="*/ 201449 h 456041"/>
              <a:gd name="connsiteX22" fmla="*/ 252169 w 428362"/>
              <a:gd name="connsiteY22" fmla="*/ 81148 h 456041"/>
              <a:gd name="connsiteX23" fmla="*/ 240095 w 428362"/>
              <a:gd name="connsiteY23" fmla="*/ 76854 h 456041"/>
              <a:gd name="connsiteX24" fmla="*/ 240696 w 428362"/>
              <a:gd name="connsiteY24" fmla="*/ 62633 h 456041"/>
              <a:gd name="connsiteX25" fmla="*/ 214239 w 428362"/>
              <a:gd name="connsiteY25" fmla="*/ 34929 h 456041"/>
              <a:gd name="connsiteX26" fmla="*/ 214147 w 428362"/>
              <a:gd name="connsiteY26" fmla="*/ 0 h 456041"/>
              <a:gd name="connsiteX27" fmla="*/ 274517 w 428362"/>
              <a:gd name="connsiteY27" fmla="*/ 52613 h 456041"/>
              <a:gd name="connsiteX28" fmla="*/ 369170 w 428362"/>
              <a:gd name="connsiteY28" fmla="*/ 201426 h 456041"/>
              <a:gd name="connsiteX29" fmla="*/ 369170 w 428362"/>
              <a:gd name="connsiteY29" fmla="*/ 311869 h 456041"/>
              <a:gd name="connsiteX30" fmla="*/ 428270 w 428362"/>
              <a:gd name="connsiteY30" fmla="*/ 378334 h 456041"/>
              <a:gd name="connsiteX31" fmla="*/ 428362 w 428362"/>
              <a:gd name="connsiteY31" fmla="*/ 404906 h 456041"/>
              <a:gd name="connsiteX32" fmla="*/ 290377 w 428362"/>
              <a:gd name="connsiteY32" fmla="*/ 404906 h 456041"/>
              <a:gd name="connsiteX33" fmla="*/ 214193 w 428362"/>
              <a:gd name="connsiteY33" fmla="*/ 456041 h 456041"/>
              <a:gd name="connsiteX34" fmla="*/ 138009 w 428362"/>
              <a:gd name="connsiteY34" fmla="*/ 404975 h 456041"/>
              <a:gd name="connsiteX35" fmla="*/ 0 w 428362"/>
              <a:gd name="connsiteY35" fmla="*/ 404975 h 456041"/>
              <a:gd name="connsiteX36" fmla="*/ 0 w 428362"/>
              <a:gd name="connsiteY36" fmla="*/ 378495 h 456041"/>
              <a:gd name="connsiteX37" fmla="*/ 59101 w 428362"/>
              <a:gd name="connsiteY37" fmla="*/ 312031 h 456041"/>
              <a:gd name="connsiteX38" fmla="*/ 59101 w 428362"/>
              <a:gd name="connsiteY38" fmla="*/ 201426 h 456041"/>
              <a:gd name="connsiteX39" fmla="*/ 153753 w 428362"/>
              <a:gd name="connsiteY39" fmla="*/ 52613 h 456041"/>
              <a:gd name="connsiteX40" fmla="*/ 214147 w 428362"/>
              <a:gd name="connsiteY40" fmla="*/ 0 h 45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28362" h="456041">
                <a:moveTo>
                  <a:pt x="179194" y="404998"/>
                </a:moveTo>
                <a:cubicBezTo>
                  <a:pt x="188024" y="415100"/>
                  <a:pt x="200731" y="420975"/>
                  <a:pt x="214147" y="421158"/>
                </a:cubicBezTo>
                <a:cubicBezTo>
                  <a:pt x="227572" y="420987"/>
                  <a:pt x="240290" y="415111"/>
                  <a:pt x="249122" y="404998"/>
                </a:cubicBezTo>
                <a:close/>
                <a:moveTo>
                  <a:pt x="263181" y="202488"/>
                </a:moveTo>
                <a:lnTo>
                  <a:pt x="298018" y="202488"/>
                </a:lnTo>
                <a:lnTo>
                  <a:pt x="298018" y="296979"/>
                </a:lnTo>
                <a:lnTo>
                  <a:pt x="263181" y="296979"/>
                </a:lnTo>
                <a:close/>
                <a:moveTo>
                  <a:pt x="263181" y="159063"/>
                </a:moveTo>
                <a:lnTo>
                  <a:pt x="298018" y="159063"/>
                </a:lnTo>
                <a:lnTo>
                  <a:pt x="298018" y="185081"/>
                </a:lnTo>
                <a:lnTo>
                  <a:pt x="263181" y="185081"/>
                </a:lnTo>
                <a:close/>
                <a:moveTo>
                  <a:pt x="214239" y="34929"/>
                </a:moveTo>
                <a:cubicBezTo>
                  <a:pt x="199903" y="34929"/>
                  <a:pt x="188175" y="47234"/>
                  <a:pt x="187782" y="62633"/>
                </a:cubicBezTo>
                <a:cubicBezTo>
                  <a:pt x="187806" y="63102"/>
                  <a:pt x="187806" y="63572"/>
                  <a:pt x="187782" y="64041"/>
                </a:cubicBezTo>
                <a:lnTo>
                  <a:pt x="188290" y="76831"/>
                </a:lnTo>
                <a:lnTo>
                  <a:pt x="176216" y="81125"/>
                </a:lnTo>
                <a:cubicBezTo>
                  <a:pt x="127020" y="98578"/>
                  <a:pt x="93937" y="146943"/>
                  <a:pt x="93937" y="201426"/>
                </a:cubicBezTo>
                <a:lnTo>
                  <a:pt x="93937" y="325282"/>
                </a:lnTo>
                <a:lnTo>
                  <a:pt x="54068" y="370138"/>
                </a:lnTo>
                <a:lnTo>
                  <a:pt x="374341" y="370023"/>
                </a:lnTo>
                <a:lnTo>
                  <a:pt x="334448" y="325120"/>
                </a:lnTo>
                <a:lnTo>
                  <a:pt x="334448" y="201449"/>
                </a:lnTo>
                <a:cubicBezTo>
                  <a:pt x="334448" y="146966"/>
                  <a:pt x="301366" y="98601"/>
                  <a:pt x="252169" y="81148"/>
                </a:cubicBezTo>
                <a:lnTo>
                  <a:pt x="240095" y="76854"/>
                </a:lnTo>
                <a:lnTo>
                  <a:pt x="240696" y="62633"/>
                </a:lnTo>
                <a:cubicBezTo>
                  <a:pt x="240280" y="47304"/>
                  <a:pt x="228575" y="34929"/>
                  <a:pt x="214239" y="34929"/>
                </a:cubicBezTo>
                <a:close/>
                <a:moveTo>
                  <a:pt x="214147" y="0"/>
                </a:moveTo>
                <a:cubicBezTo>
                  <a:pt x="244366" y="0"/>
                  <a:pt x="269553" y="22786"/>
                  <a:pt x="274517" y="52613"/>
                </a:cubicBezTo>
                <a:cubicBezTo>
                  <a:pt x="331585" y="77892"/>
                  <a:pt x="369170" y="136254"/>
                  <a:pt x="369170" y="201426"/>
                </a:cubicBezTo>
                <a:lnTo>
                  <a:pt x="369170" y="311869"/>
                </a:lnTo>
                <a:lnTo>
                  <a:pt x="428270" y="378334"/>
                </a:lnTo>
                <a:lnTo>
                  <a:pt x="428362" y="404906"/>
                </a:lnTo>
                <a:lnTo>
                  <a:pt x="290377" y="404906"/>
                </a:lnTo>
                <a:cubicBezTo>
                  <a:pt x="276733" y="435264"/>
                  <a:pt x="247437" y="456041"/>
                  <a:pt x="214193" y="456041"/>
                </a:cubicBezTo>
                <a:cubicBezTo>
                  <a:pt x="180949" y="456041"/>
                  <a:pt x="151630" y="435310"/>
                  <a:pt x="138009" y="404975"/>
                </a:cubicBezTo>
                <a:lnTo>
                  <a:pt x="0" y="404975"/>
                </a:lnTo>
                <a:lnTo>
                  <a:pt x="0" y="378495"/>
                </a:lnTo>
                <a:lnTo>
                  <a:pt x="59101" y="312031"/>
                </a:lnTo>
                <a:lnTo>
                  <a:pt x="59101" y="201426"/>
                </a:lnTo>
                <a:cubicBezTo>
                  <a:pt x="59101" y="136254"/>
                  <a:pt x="96708" y="77893"/>
                  <a:pt x="153753" y="52613"/>
                </a:cubicBezTo>
                <a:cubicBezTo>
                  <a:pt x="158740" y="22786"/>
                  <a:pt x="183927" y="0"/>
                  <a:pt x="214147" y="0"/>
                </a:cubicBezTo>
                <a:close/>
              </a:path>
            </a:pathLst>
          </a:custGeom>
          <a:solidFill>
            <a:schemeClr val="dk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45000" y="184411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拖地过程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>
            <p:custDataLst>
              <p:tags r:id="rId4"/>
            </p:custDataLst>
          </p:nvPr>
        </p:nvSpPr>
        <p:spPr>
          <a:xfrm>
            <a:off x="1306195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>
            <p:custDataLst>
              <p:tags r:id="rId5"/>
            </p:custDataLst>
          </p:nvPr>
        </p:nvSpPr>
        <p:spPr>
          <a:xfrm>
            <a:off x="3770559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圆角矩形 31"/>
          <p:cNvSpPr/>
          <p:nvPr>
            <p:custDataLst>
              <p:tags r:id="rId6"/>
            </p:custDataLst>
          </p:nvPr>
        </p:nvSpPr>
        <p:spPr>
          <a:xfrm>
            <a:off x="6234924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圆角矩形 32"/>
          <p:cNvSpPr/>
          <p:nvPr>
            <p:custDataLst>
              <p:tags r:id="rId7"/>
            </p:custDataLst>
          </p:nvPr>
        </p:nvSpPr>
        <p:spPr>
          <a:xfrm>
            <a:off x="8699288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8"/>
            </p:custDataLst>
          </p:nvPr>
        </p:nvSpPr>
        <p:spPr>
          <a:xfrm>
            <a:off x="1306195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" name="圆角矩形 51"/>
          <p:cNvSpPr/>
          <p:nvPr>
            <p:custDataLst>
              <p:tags r:id="rId9"/>
            </p:custDataLst>
          </p:nvPr>
        </p:nvSpPr>
        <p:spPr>
          <a:xfrm>
            <a:off x="3770559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8" name="圆角矩形 57"/>
          <p:cNvSpPr/>
          <p:nvPr>
            <p:custDataLst>
              <p:tags r:id="rId10"/>
            </p:custDataLst>
          </p:nvPr>
        </p:nvSpPr>
        <p:spPr>
          <a:xfrm>
            <a:off x="6234924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>
            <p:custDataLst>
              <p:tags r:id="rId11"/>
            </p:custDataLst>
          </p:nvPr>
        </p:nvSpPr>
        <p:spPr>
          <a:xfrm>
            <a:off x="8699288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圆角矩形 34"/>
          <p:cNvSpPr/>
          <p:nvPr>
            <p:custDataLst>
              <p:tags r:id="rId12"/>
            </p:custDataLst>
          </p:nvPr>
        </p:nvSpPr>
        <p:spPr>
          <a:xfrm>
            <a:off x="1402715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>
            <p:custDataLst>
              <p:tags r:id="rId13"/>
            </p:custDataLst>
          </p:nvPr>
        </p:nvSpPr>
        <p:spPr>
          <a:xfrm>
            <a:off x="1528022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4"/>
            </p:custDataLst>
          </p:nvPr>
        </p:nvSpPr>
        <p:spPr>
          <a:xfrm>
            <a:off x="1601964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6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准备工具：拖把、水桶、清洁剂</a:t>
            </a:r>
            <a:endParaRPr lang="zh-CN" altLang="en-US" sz="2000" spc="16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15"/>
            </p:custDataLst>
          </p:nvPr>
        </p:nvSpPr>
        <p:spPr>
          <a:xfrm>
            <a:off x="3867079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6"/>
            </p:custDataLst>
          </p:nvPr>
        </p:nvSpPr>
        <p:spPr>
          <a:xfrm>
            <a:off x="3992386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7"/>
            </p:custDataLst>
          </p:nvPr>
        </p:nvSpPr>
        <p:spPr>
          <a:xfrm>
            <a:off x="4066328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清洁剂稀释：将清洁剂倒入水桶中，加入适量清水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>
            <p:custDataLst>
              <p:tags r:id="rId18"/>
            </p:custDataLst>
          </p:nvPr>
        </p:nvSpPr>
        <p:spPr>
          <a:xfrm>
            <a:off x="6331444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19"/>
            </p:custDataLst>
          </p:nvPr>
        </p:nvSpPr>
        <p:spPr>
          <a:xfrm>
            <a:off x="6456751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20"/>
            </p:custDataLst>
          </p:nvPr>
        </p:nvSpPr>
        <p:spPr>
          <a:xfrm>
            <a:off x="6530693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浸湿拖把：将拖把放入水桶中，充分浸湿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>
            <p:custDataLst>
              <p:tags r:id="rId21"/>
            </p:custDataLst>
          </p:nvPr>
        </p:nvSpPr>
        <p:spPr>
          <a:xfrm>
            <a:off x="8795808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圆角矩形 46"/>
          <p:cNvSpPr/>
          <p:nvPr>
            <p:custDataLst>
              <p:tags r:id="rId22"/>
            </p:custDataLst>
          </p:nvPr>
        </p:nvSpPr>
        <p:spPr>
          <a:xfrm>
            <a:off x="8921115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文本框 47"/>
          <p:cNvSpPr txBox="1"/>
          <p:nvPr>
            <p:custDataLst>
              <p:tags r:id="rId23"/>
            </p:custDataLst>
          </p:nvPr>
        </p:nvSpPr>
        <p:spPr>
          <a:xfrm>
            <a:off x="8995057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拧干拖把：将拖把拧干，避免过多水分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>
            <p:custDataLst>
              <p:tags r:id="rId24"/>
            </p:custDataLst>
          </p:nvPr>
        </p:nvSpPr>
        <p:spPr>
          <a:xfrm>
            <a:off x="1402715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0" name="圆角矩形 49"/>
          <p:cNvSpPr/>
          <p:nvPr>
            <p:custDataLst>
              <p:tags r:id="rId25"/>
            </p:custDataLst>
          </p:nvPr>
        </p:nvSpPr>
        <p:spPr>
          <a:xfrm>
            <a:off x="1528022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>
            <p:custDataLst>
              <p:tags r:id="rId26"/>
            </p:custDataLst>
          </p:nvPr>
        </p:nvSpPr>
        <p:spPr>
          <a:xfrm>
            <a:off x="1601964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拖地：按照从左到右、从上到下的顺序拖地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>
            <p:custDataLst>
              <p:tags r:id="rId27"/>
            </p:custDataLst>
          </p:nvPr>
        </p:nvSpPr>
        <p:spPr>
          <a:xfrm>
            <a:off x="3867079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4" name="圆角矩形 53"/>
          <p:cNvSpPr/>
          <p:nvPr>
            <p:custDataLst>
              <p:tags r:id="rId28"/>
            </p:custDataLst>
          </p:nvPr>
        </p:nvSpPr>
        <p:spPr>
          <a:xfrm>
            <a:off x="3992386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29"/>
            </p:custDataLst>
          </p:nvPr>
        </p:nvSpPr>
        <p:spPr>
          <a:xfrm>
            <a:off x="4066328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清洁死角：使用拖把清洁墙角、家具底部等死角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>
            <p:custDataLst>
              <p:tags r:id="rId30"/>
            </p:custDataLst>
          </p:nvPr>
        </p:nvSpPr>
        <p:spPr>
          <a:xfrm>
            <a:off x="6331444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7" name="圆角矩形 56"/>
          <p:cNvSpPr/>
          <p:nvPr>
            <p:custDataLst>
              <p:tags r:id="rId31"/>
            </p:custDataLst>
          </p:nvPr>
        </p:nvSpPr>
        <p:spPr>
          <a:xfrm>
            <a:off x="6456751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32"/>
            </p:custDataLst>
          </p:nvPr>
        </p:nvSpPr>
        <p:spPr>
          <a:xfrm>
            <a:off x="6530693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清洗拖把：拖地过程中，定期清洗拖把，保持清洁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圆角矩形 61"/>
          <p:cNvSpPr/>
          <p:nvPr>
            <p:custDataLst>
              <p:tags r:id="rId33"/>
            </p:custDataLst>
          </p:nvPr>
        </p:nvSpPr>
        <p:spPr>
          <a:xfrm>
            <a:off x="8795808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3" name="圆角矩形 62"/>
          <p:cNvSpPr/>
          <p:nvPr>
            <p:custDataLst>
              <p:tags r:id="rId34"/>
            </p:custDataLst>
          </p:nvPr>
        </p:nvSpPr>
        <p:spPr>
          <a:xfrm>
            <a:off x="8921115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5" name="文本框 64"/>
          <p:cNvSpPr txBox="1"/>
          <p:nvPr>
            <p:custDataLst>
              <p:tags r:id="rId35"/>
            </p:custDataLst>
          </p:nvPr>
        </p:nvSpPr>
        <p:spPr>
          <a:xfrm>
            <a:off x="8995057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晾干拖把：拖地结束后，将拖把晾干，避免滋生细菌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6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拖把清洗和拧干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标注 7"/>
          <p:cNvSpPr/>
          <p:nvPr>
            <p:custDataLst>
              <p:tags r:id="rId4"/>
            </p:custDataLst>
          </p:nvPr>
        </p:nvSpPr>
        <p:spPr>
          <a:xfrm>
            <a:off x="2236186" y="1537703"/>
            <a:ext cx="3639371" cy="1981315"/>
          </a:xfrm>
          <a:prstGeom prst="wedgeRoundRect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八角星 10"/>
          <p:cNvSpPr/>
          <p:nvPr>
            <p:custDataLst>
              <p:tags r:id="rId5"/>
            </p:custDataLst>
          </p:nvPr>
        </p:nvSpPr>
        <p:spPr>
          <a:xfrm>
            <a:off x="1832739" y="1478397"/>
            <a:ext cx="798540" cy="798540"/>
          </a:xfrm>
          <a:prstGeom prst="star8">
            <a:avLst/>
          </a:prstGeom>
          <a:solidFill>
            <a:schemeClr val="accent1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979751" y="1708103"/>
            <a:ext cx="545446" cy="37588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 flipH="1">
            <a:off x="2545244" y="1936138"/>
            <a:ext cx="3020419" cy="127966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清洗拖把：将拖把放入清水中，加入适量洗涤剂，轻轻揉搓，去除污渍。</a:t>
            </a:r>
            <a:endParaRPr lang="zh-CN" altLang="en-US" sz="1900" spc="11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标注 7"/>
          <p:cNvSpPr/>
          <p:nvPr>
            <p:custDataLst>
              <p:tags r:id="rId8"/>
            </p:custDataLst>
          </p:nvPr>
        </p:nvSpPr>
        <p:spPr>
          <a:xfrm>
            <a:off x="6727259" y="1537703"/>
            <a:ext cx="3639371" cy="1981315"/>
          </a:xfrm>
          <a:prstGeom prst="wedgeRoundRect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八角星 10"/>
          <p:cNvSpPr/>
          <p:nvPr>
            <p:custDataLst>
              <p:tags r:id="rId9"/>
            </p:custDataLst>
          </p:nvPr>
        </p:nvSpPr>
        <p:spPr>
          <a:xfrm>
            <a:off x="6323813" y="1478397"/>
            <a:ext cx="798540" cy="798540"/>
          </a:xfrm>
          <a:prstGeom prst="star8">
            <a:avLst/>
          </a:prstGeom>
          <a:solidFill>
            <a:schemeClr val="accent1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6470824" y="1708103"/>
            <a:ext cx="545446" cy="37588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 flipH="1">
            <a:off x="7036318" y="1936138"/>
            <a:ext cx="3020419" cy="127966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拧干拖把：将拖把放在脱水器上，旋转脱水，直至拖把不滴水。</a:t>
            </a:r>
            <a:endParaRPr lang="zh-CN" altLang="en-US" sz="1900" spc="13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圆角矩形标注 7"/>
          <p:cNvSpPr/>
          <p:nvPr>
            <p:custDataLst>
              <p:tags r:id="rId12"/>
            </p:custDataLst>
          </p:nvPr>
        </p:nvSpPr>
        <p:spPr>
          <a:xfrm>
            <a:off x="2236186" y="4160405"/>
            <a:ext cx="3639371" cy="1981315"/>
          </a:xfrm>
          <a:prstGeom prst="wedgeRoundRect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八角星 10"/>
          <p:cNvSpPr/>
          <p:nvPr>
            <p:custDataLst>
              <p:tags r:id="rId13"/>
            </p:custDataLst>
          </p:nvPr>
        </p:nvSpPr>
        <p:spPr>
          <a:xfrm>
            <a:off x="1832739" y="4101100"/>
            <a:ext cx="798540" cy="798540"/>
          </a:xfrm>
          <a:prstGeom prst="star8">
            <a:avLst/>
          </a:prstGeom>
          <a:solidFill>
            <a:schemeClr val="accent1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979751" y="4330805"/>
            <a:ext cx="545446" cy="37588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 flipH="1">
            <a:off x="2545244" y="4558840"/>
            <a:ext cx="3020419" cy="127966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晾干拖把：将拖把放在通风处晾干，避免滋生细菌。</a:t>
            </a:r>
            <a:endParaRPr lang="zh-CN" altLang="en-US" sz="1900" spc="13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圆角矩形标注 7"/>
          <p:cNvSpPr/>
          <p:nvPr>
            <p:custDataLst>
              <p:tags r:id="rId16"/>
            </p:custDataLst>
          </p:nvPr>
        </p:nvSpPr>
        <p:spPr>
          <a:xfrm>
            <a:off x="6727259" y="4160405"/>
            <a:ext cx="3639371" cy="1981315"/>
          </a:xfrm>
          <a:prstGeom prst="wedgeRoundRectCallo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八角星 10"/>
          <p:cNvSpPr/>
          <p:nvPr>
            <p:custDataLst>
              <p:tags r:id="rId17"/>
            </p:custDataLst>
          </p:nvPr>
        </p:nvSpPr>
        <p:spPr>
          <a:xfrm>
            <a:off x="6323813" y="4101100"/>
            <a:ext cx="798540" cy="798540"/>
          </a:xfrm>
          <a:prstGeom prst="star8">
            <a:avLst/>
          </a:prstGeom>
          <a:solidFill>
            <a:schemeClr val="accent1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6470824" y="4330805"/>
            <a:ext cx="545446" cy="375882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 flipH="1">
            <a:off x="7036318" y="4558840"/>
            <a:ext cx="3020419" cy="1279669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定期清洁：定期清洗拖把，保持拖把清洁，避免细菌滋生。</a:t>
            </a:r>
            <a:endParaRPr lang="zh-CN" altLang="en-US" sz="1900" spc="13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79926" y="3244334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宋体" panose="02010600030101010101" pitchFamily="2" charset="-122"/>
                <a:cs typeface="宋体" panose="02010600030101010101" pitchFamily="2" charset="-122"/>
              </a:rPr>
              <a:t>垃圾装满后，拎起对应的两角，左右打结即可。</a:t>
            </a:r>
            <a:endParaRPr lang="zh-CN" altLang="en-US" dirty="0"/>
          </a:p>
        </p:txBody>
      </p:sp>
    </p:spTree>
    <p:custDataLst>
      <p:tags r:id="rId20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3856" y="422500"/>
            <a:ext cx="9153144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792101" y="1538030"/>
            <a:ext cx="64373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先用扫帚把地面（纸屑、头发等杂物）打扫干净。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2101" y="2273979"/>
            <a:ext cx="591616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把拖把涮干净，然后拧至半干，以不往下滴水为准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83944" y="2940796"/>
            <a:ext cx="2978912" cy="2966228"/>
          </a:xfrm>
          <a:prstGeom prst="rect">
            <a:avLst/>
          </a:prstGeom>
          <a:ln>
            <a:noFill/>
          </a:ln>
        </p:spPr>
      </p:pic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51132" y="2940796"/>
            <a:ext cx="2978468" cy="2966228"/>
          </a:xfrm>
          <a:prstGeom prst="rect">
            <a:avLst/>
          </a:prstGeom>
          <a:ln>
            <a:noFill/>
          </a:ln>
        </p:spPr>
      </p:pic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1018036" y="524328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736080" y="1153160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拖地过程中，左腿呈弓步，右腿微抬，重心在左腿。双手同时用力向前推，拖把柄与地面呈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左右。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把柄与地面的角度不宜过大或者过小，如果过大或过小，会导致发力困难，拖不干净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50265" y="1153160"/>
            <a:ext cx="5177155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拖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地的正确姿势：左手握住柄前段距拖把头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厘米左右，右手握住柄末端。两手之间大约距离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厘米。左腿在前，右腿在后。两腿各向前微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屈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50265" y="323215"/>
            <a:ext cx="10968990" cy="70612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spc="330" dirty="0" smtClean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2400" b="1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</a:t>
            </a:r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endParaRPr lang="zh-CN" altLang="en-US" sz="2400" b="1" spc="3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36987" y="3116789"/>
            <a:ext cx="4119626" cy="2795511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095743" y="3116789"/>
            <a:ext cx="3557017" cy="2795511"/>
          </a:xfrm>
          <a:prstGeom prst="rect">
            <a:avLst/>
          </a:prstGeom>
          <a:ln>
            <a:noFill/>
          </a:ln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45560" y="447464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529070" y="1428115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拖完之后，把拖把涮干净，拧至全干，再按照上面的方法拖一遍。若是地面比较粗糙像水泥地面等，则拧到半干再拖一遍。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：在拖地过程中一定要保证拖把洗干净再拖，中间可以多洗几次。如果拖把洗不干净，地面就会出现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花脸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，导致效率降低，事倍功半。</a:t>
            </a:r>
            <a:endParaRPr lang="zh-CN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38835" y="1234440"/>
            <a:ext cx="5176520" cy="47593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5.拖过去之后，再按原路把拖把带回到起始位置。此时左脚会自然抬起，右腿起支撑腿的作用。注意：每一次的拖动距离不宜过长，一般是一米左右。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222375" y="487680"/>
            <a:ext cx="1096962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349808" y="3159554"/>
            <a:ext cx="3807407" cy="2834007"/>
          </a:xfrm>
          <a:prstGeom prst="rect">
            <a:avLst/>
          </a:prstGeom>
          <a:ln>
            <a:noFill/>
          </a:ln>
        </p:spPr>
      </p:pic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718128" y="48775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611499" y="2349754"/>
            <a:ext cx="4823460" cy="2073910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擦玻璃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擦内边框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圆角矩形 5"/>
          <p:cNvSpPr/>
          <p:nvPr>
            <p:custDataLst>
              <p:tags r:id="rId4"/>
            </p:custDataLst>
          </p:nvPr>
        </p:nvSpPr>
        <p:spPr>
          <a:xfrm>
            <a:off x="1350699" y="2562105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3"/>
          <p:cNvSpPr/>
          <p:nvPr>
            <p:custDataLst>
              <p:tags r:id="rId5"/>
            </p:custDataLst>
          </p:nvPr>
        </p:nvSpPr>
        <p:spPr>
          <a:xfrm>
            <a:off x="1350699" y="2573283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>
            <p:custDataLst>
              <p:tags r:id="rId6"/>
            </p:custDataLst>
          </p:nvPr>
        </p:nvSpPr>
        <p:spPr>
          <a:xfrm>
            <a:off x="1403712" y="2704304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4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准备工具：抹布、清洁剂、刮刀、梯子等</a:t>
            </a:r>
            <a:endParaRPr lang="zh-CN" altLang="en-US" spc="14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16"/>
          <p:cNvSpPr/>
          <p:nvPr>
            <p:custDataLst>
              <p:tags r:id="rId7"/>
            </p:custDataLst>
          </p:nvPr>
        </p:nvSpPr>
        <p:spPr>
          <a:xfrm>
            <a:off x="1489156" y="4563494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20000"/>
          </a:bodyPr>
          <a:lstStyle/>
          <a:p>
            <a:pPr algn="ctr"/>
            <a:r>
              <a:rPr lang="en-US" altLang="zh-CN" sz="1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圆角矩形 12"/>
          <p:cNvSpPr/>
          <p:nvPr>
            <p:custDataLst>
              <p:tags r:id="rId8"/>
            </p:custDataLst>
          </p:nvPr>
        </p:nvSpPr>
        <p:spPr>
          <a:xfrm>
            <a:off x="3849874" y="2562105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>
              <a:lumMod val="75000"/>
            </a:schemeClr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圆角矩形 13"/>
          <p:cNvSpPr/>
          <p:nvPr>
            <p:custDataLst>
              <p:tags r:id="rId9"/>
            </p:custDataLst>
          </p:nvPr>
        </p:nvSpPr>
        <p:spPr>
          <a:xfrm>
            <a:off x="3805593" y="2516577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>
            <p:custDataLst>
              <p:tags r:id="rId10"/>
            </p:custDataLst>
          </p:nvPr>
        </p:nvSpPr>
        <p:spPr>
          <a:xfrm>
            <a:off x="3902887" y="2704304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清洁顺序：从上到下，从左到右</a:t>
            </a:r>
            <a:endParaRPr lang="zh-CN" altLang="en-US" spc="1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15"/>
          <p:cNvSpPr/>
          <p:nvPr>
            <p:custDataLst>
              <p:tags r:id="rId11"/>
            </p:custDataLst>
          </p:nvPr>
        </p:nvSpPr>
        <p:spPr>
          <a:xfrm>
            <a:off x="3988331" y="4563494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l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20000"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圆角矩形 17"/>
          <p:cNvSpPr/>
          <p:nvPr>
            <p:custDataLst>
              <p:tags r:id="rId12"/>
            </p:custDataLst>
          </p:nvPr>
        </p:nvSpPr>
        <p:spPr>
          <a:xfrm>
            <a:off x="6313142" y="2557562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圆角矩形 18"/>
          <p:cNvSpPr/>
          <p:nvPr>
            <p:custDataLst>
              <p:tags r:id="rId13"/>
            </p:custDataLst>
          </p:nvPr>
        </p:nvSpPr>
        <p:spPr>
          <a:xfrm>
            <a:off x="6313142" y="2545851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4"/>
            </p:custDataLst>
          </p:nvPr>
        </p:nvSpPr>
        <p:spPr>
          <a:xfrm>
            <a:off x="6366155" y="2699761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lnSpcReduction="1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清洁方法：先用抹布蘸取清洁剂，擦拭玻璃边框，再用刮刀刮去污渍和水渍</a:t>
            </a:r>
            <a:endParaRPr lang="zh-CN" altLang="en-US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20"/>
          <p:cNvSpPr/>
          <p:nvPr>
            <p:custDataLst>
              <p:tags r:id="rId15"/>
            </p:custDataLst>
          </p:nvPr>
        </p:nvSpPr>
        <p:spPr>
          <a:xfrm>
            <a:off x="6451599" y="4558951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20000"/>
          </a:bodyPr>
          <a:lstStyle/>
          <a:p>
            <a:pPr algn="ctr"/>
            <a:r>
              <a:rPr lang="en-US" altLang="zh-CN" sz="1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圆角矩形 2"/>
          <p:cNvSpPr/>
          <p:nvPr>
            <p:custDataLst>
              <p:tags r:id="rId16"/>
            </p:custDataLst>
          </p:nvPr>
        </p:nvSpPr>
        <p:spPr>
          <a:xfrm>
            <a:off x="8776411" y="2557562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>
              <a:lumMod val="75000"/>
            </a:schemeClr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圆角矩形 6"/>
          <p:cNvSpPr/>
          <p:nvPr>
            <p:custDataLst>
              <p:tags r:id="rId17"/>
            </p:custDataLst>
          </p:nvPr>
        </p:nvSpPr>
        <p:spPr>
          <a:xfrm>
            <a:off x="8732130" y="2512033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18"/>
            </p:custDataLst>
          </p:nvPr>
        </p:nvSpPr>
        <p:spPr>
          <a:xfrm>
            <a:off x="8829424" y="2699761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lnSpcReduction="10000"/>
          </a:bodyPr>
          <a:lstStyle/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注意事项：确保安全，防止跌落；避免使用强酸强碱清洁剂，以免腐蚀边框材料</a:t>
            </a:r>
            <a:endParaRPr lang="zh-CN" altLang="en-US" spc="10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9"/>
          <p:cNvSpPr/>
          <p:nvPr>
            <p:custDataLst>
              <p:tags r:id="rId19"/>
            </p:custDataLst>
          </p:nvPr>
        </p:nvSpPr>
        <p:spPr>
          <a:xfrm>
            <a:off x="8914868" y="4558951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l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20000"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0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擦外边框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45"/>
          <p:cNvSpPr/>
          <p:nvPr>
            <p:custDataLst>
              <p:tags r:id="rId4"/>
            </p:custDataLst>
          </p:nvPr>
        </p:nvSpPr>
        <p:spPr>
          <a:xfrm>
            <a:off x="1306195" y="2009722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400" b="1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准备工具：清洁剂、抹布、刮刀、梯子等</a:t>
            </a:r>
            <a:endParaRPr lang="zh-CN" altLang="en-US" sz="2400" b="1" spc="1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5"/>
            </p:custDataLst>
          </p:nvPr>
        </p:nvSpPr>
        <p:spPr>
          <a:xfrm>
            <a:off x="6621183" y="2009722"/>
            <a:ext cx="4270972" cy="1323880"/>
          </a:xfrm>
          <a:prstGeom prst="roundRect">
            <a:avLst>
              <a:gd name="adj" fmla="val 16666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400" b="1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安全措施：确保梯子稳固，使用安全带</a:t>
            </a:r>
            <a:endParaRPr lang="zh-CN" altLang="en-US" sz="2400" b="1" spc="1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13061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400" b="1" spc="18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清洁顺序：从上到下，从左到右</a:t>
            </a:r>
            <a:endParaRPr lang="zh-CN" altLang="en-US" sz="2400" b="1" spc="18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65785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400" b="1" spc="16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清洁技巧：使用刮刀去除顽固污渍，使用抹布擦拭干净</a:t>
            </a:r>
            <a:endParaRPr lang="zh-CN" altLang="en-US" sz="2400" b="1" spc="16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擦玻璃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>
            <p:custDataLst>
              <p:tags r:id="rId4"/>
            </p:custDataLst>
          </p:nvPr>
        </p:nvSpPr>
        <p:spPr>
          <a:xfrm>
            <a:off x="2017584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>
            <p:custDataLst>
              <p:tags r:id="rId5"/>
            </p:custDataLst>
          </p:nvPr>
        </p:nvSpPr>
        <p:spPr>
          <a:xfrm rot="5400000">
            <a:off x="1943319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6"/>
            </p:custDataLst>
          </p:nvPr>
        </p:nvSpPr>
        <p:spPr>
          <a:xfrm rot="16200000">
            <a:off x="2540067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78"/>
          <p:cNvSpPr txBox="1"/>
          <p:nvPr>
            <p:custDataLst>
              <p:tags r:id="rId7"/>
            </p:custDataLst>
          </p:nvPr>
        </p:nvSpPr>
        <p:spPr>
          <a:xfrm>
            <a:off x="1306482" y="3366136"/>
            <a:ext cx="2041026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100" spc="14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准备工具：抹布、清洁剂、刮刀、梯子等</a:t>
            </a:r>
            <a:endParaRPr lang="zh-CN" altLang="en-US" sz="2100" spc="14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标题 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2047995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>
            <p:custDataLst>
              <p:tags r:id="rId9"/>
            </p:custDataLst>
          </p:nvPr>
        </p:nvSpPr>
        <p:spPr>
          <a:xfrm>
            <a:off x="4532372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>
            <p:custDataLst>
              <p:tags r:id="rId10"/>
            </p:custDataLst>
          </p:nvPr>
        </p:nvSpPr>
        <p:spPr>
          <a:xfrm rot="5400000">
            <a:off x="4458106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>
            <p:custDataLst>
              <p:tags r:id="rId11"/>
            </p:custDataLst>
          </p:nvPr>
        </p:nvSpPr>
        <p:spPr>
          <a:xfrm rot="16200000">
            <a:off x="5054854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78"/>
          <p:cNvSpPr txBox="1"/>
          <p:nvPr>
            <p:custDataLst>
              <p:tags r:id="rId12"/>
            </p:custDataLst>
          </p:nvPr>
        </p:nvSpPr>
        <p:spPr>
          <a:xfrm>
            <a:off x="3821268" y="3366136"/>
            <a:ext cx="2041026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100" spc="13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清洁步骤：从上到下，从左到右，避免遗漏</a:t>
            </a:r>
            <a:endParaRPr lang="zh-CN" altLang="en-US" sz="2100" spc="13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标题 5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4562782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14"/>
            </p:custDataLst>
          </p:nvPr>
        </p:nvSpPr>
        <p:spPr>
          <a:xfrm>
            <a:off x="7047158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>
            <p:custDataLst>
              <p:tags r:id="rId15"/>
            </p:custDataLst>
          </p:nvPr>
        </p:nvSpPr>
        <p:spPr>
          <a:xfrm rot="5400000">
            <a:off x="6972893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>
            <p:custDataLst>
              <p:tags r:id="rId16"/>
            </p:custDataLst>
          </p:nvPr>
        </p:nvSpPr>
        <p:spPr>
          <a:xfrm rot="16200000">
            <a:off x="7569641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78"/>
          <p:cNvSpPr txBox="1"/>
          <p:nvPr>
            <p:custDataLst>
              <p:tags r:id="rId17"/>
            </p:custDataLst>
          </p:nvPr>
        </p:nvSpPr>
        <p:spPr>
          <a:xfrm>
            <a:off x="6336055" y="3366136"/>
            <a:ext cx="2041026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100" spc="13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注意事项：避免使用强酸强碱清洁剂，以免损伤玻璃</a:t>
            </a:r>
            <a:endParaRPr lang="zh-CN" altLang="en-US" sz="2100" spc="13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标题 5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7077568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>
            <p:custDataLst>
              <p:tags r:id="rId19"/>
            </p:custDataLst>
          </p:nvPr>
        </p:nvSpPr>
        <p:spPr>
          <a:xfrm>
            <a:off x="9561945" y="2629099"/>
            <a:ext cx="650150" cy="649757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>
            <p:custDataLst>
              <p:tags r:id="rId20"/>
            </p:custDataLst>
          </p:nvPr>
        </p:nvSpPr>
        <p:spPr>
          <a:xfrm rot="5400000">
            <a:off x="9487680" y="2929143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>
            <p:custDataLst>
              <p:tags r:id="rId21"/>
            </p:custDataLst>
          </p:nvPr>
        </p:nvSpPr>
        <p:spPr>
          <a:xfrm rot="16200000">
            <a:off x="10084427" y="2896599"/>
            <a:ext cx="201935" cy="114926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78"/>
          <p:cNvSpPr txBox="1"/>
          <p:nvPr>
            <p:custDataLst>
              <p:tags r:id="rId22"/>
            </p:custDataLst>
          </p:nvPr>
        </p:nvSpPr>
        <p:spPr>
          <a:xfrm>
            <a:off x="8850842" y="3366136"/>
            <a:ext cx="2041026" cy="1625510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100" spc="13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安全措施：使用梯子时，确保梯子稳固，避免滑倒</a:t>
            </a:r>
            <a:endParaRPr lang="zh-CN" altLang="en-US" sz="2100" spc="13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标题 5"/>
          <p:cNvSpPr>
            <a:spLocks noGrp="1"/>
          </p:cNvSpPr>
          <p:nvPr>
            <p:custDataLst>
              <p:tags r:id="rId23"/>
            </p:custDataLst>
          </p:nvPr>
        </p:nvSpPr>
        <p:spPr>
          <a:xfrm>
            <a:off x="9592354" y="2708174"/>
            <a:ext cx="616933" cy="43864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4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754326"/>
            <a:ext cx="810967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1.上述案例中的学生应不应该自己打扫卫生？为什么会垃圾遍地？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2.你能说说自己目前掌握的室内劳动技能有哪些吗？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952" y="201168"/>
            <a:ext cx="667512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84428" y="1181536"/>
            <a:ext cx="84307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湿抹布把内边框擦干净。方法是用食指顶着抹布用力在内边框上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擦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84682" y="1894776"/>
            <a:ext cx="3211830" cy="3518472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25212" y="1894776"/>
            <a:ext cx="3424428" cy="3442367"/>
          </a:xfrm>
          <a:prstGeom prst="rect">
            <a:avLst/>
          </a:prstGeom>
          <a:ln>
            <a:noFill/>
          </a:ln>
        </p:spPr>
      </p:pic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3"/>
          </p:nvPr>
        </p:nvSpPr>
        <p:spPr>
          <a:xfrm>
            <a:off x="6267913" y="1202652"/>
            <a:ext cx="5176800" cy="475923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3. </a:t>
            </a:r>
            <a:r>
              <a:rPr lang="zh-CN" altLang="zh-CN" dirty="0" smtClean="0"/>
              <a:t>把</a:t>
            </a:r>
            <a:r>
              <a:rPr lang="zh-CN" altLang="zh-CN" dirty="0"/>
              <a:t>湿抹布叠成掌心大小（这样做的好处是能够用上力，玻璃擦得干净）按照从左到右、从上到下的方向</a:t>
            </a:r>
            <a:r>
              <a:rPr lang="zh-CN" altLang="zh-CN" dirty="0" smtClean="0"/>
              <a:t>擦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2"/>
          </p:nvPr>
        </p:nvSpPr>
        <p:spPr>
          <a:xfrm>
            <a:off x="436320" y="1202652"/>
            <a:ext cx="5176800" cy="475923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2. </a:t>
            </a:r>
            <a:r>
              <a:rPr lang="zh-CN" altLang="zh-CN" dirty="0" smtClean="0"/>
              <a:t>用</a:t>
            </a:r>
            <a:r>
              <a:rPr lang="zh-CN" altLang="zh-CN" dirty="0"/>
              <a:t>湿抹布擦外边框，无论是内边框还是外边框，最少擦两遍，确保擦干</a:t>
            </a:r>
            <a:r>
              <a:rPr lang="zh-CN" altLang="zh-CN" dirty="0" smtClean="0"/>
              <a:t>净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</p:nvPr>
        </p:nvSpPr>
        <p:spPr>
          <a:xfrm>
            <a:off x="681552" y="180602"/>
            <a:ext cx="10969200" cy="70560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具体步骤</a:t>
            </a:r>
            <a:endParaRPr lang="zh-CN" altLang="en-US" sz="2400" dirty="0"/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45794" y="2423160"/>
            <a:ext cx="3474720" cy="3456432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630098" y="2514600"/>
            <a:ext cx="3867214" cy="3273552"/>
          </a:xfrm>
          <a:prstGeom prst="rect">
            <a:avLst/>
          </a:prstGeom>
          <a:ln>
            <a:noFill/>
          </a:ln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6968" y="449894"/>
            <a:ext cx="8540496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具体步骤</a:t>
            </a:r>
            <a:br>
              <a:rPr lang="zh-CN" altLang="zh-CN" spc="330" dirty="0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16280" y="2401249"/>
            <a:ext cx="84307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3350" indent="359410" algn="just">
              <a:spcAft>
                <a:spcPts val="0"/>
              </a:spcAft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en-US" altLang="zh-CN" sz="1800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1800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在用干的抹布擦一遍玻璃。</a:t>
            </a:r>
            <a:endParaRPr lang="zh-CN" altLang="zh-CN" sz="1800" spc="3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094" y="3589550"/>
            <a:ext cx="6096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33350" indent="359410" algn="just">
              <a:spcAft>
                <a:spcPts val="0"/>
              </a:spcAft>
            </a:pPr>
            <a:r>
              <a:rPr lang="en-US" altLang="zh-CN" sz="1800" spc="330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en-US" altLang="zh-CN" sz="1800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1800" spc="3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用同样的方法把外面的玻璃擦干净。</a:t>
            </a:r>
            <a:endParaRPr lang="zh-CN" altLang="zh-CN" sz="1800" spc="3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1"/>
            </p:custDataLst>
          </p:nvPr>
        </p:nvCxnSpPr>
        <p:spPr>
          <a:xfrm>
            <a:off x="716284" y="449614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74764" y="2045970"/>
            <a:ext cx="3474720" cy="345643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638931" y="2426335"/>
            <a:ext cx="4823460" cy="2073910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卫生间清洁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准备工具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455341" y="1478996"/>
            <a:ext cx="338325" cy="6718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743654" y="1585980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清洁剂：如洁厕灵、漂白剂等</a:t>
            </a:r>
            <a:endParaRPr lang="da-DK" altLang="zh-CN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燕尾形 3"/>
          <p:cNvSpPr/>
          <p:nvPr>
            <p:custDataLst>
              <p:tags r:id="rId6"/>
            </p:custDataLst>
          </p:nvPr>
        </p:nvSpPr>
        <p:spPr>
          <a:xfrm>
            <a:off x="8455341" y="1478254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8455341" y="3075491"/>
            <a:ext cx="338325" cy="67180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743654" y="3182475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4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手套：保护双手，防止接触化学物质</a:t>
            </a:r>
            <a:endParaRPr lang="da-DK" altLang="zh-CN" spc="14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燕尾形 14"/>
          <p:cNvSpPr/>
          <p:nvPr>
            <p:custDataLst>
              <p:tags r:id="rId9"/>
            </p:custDataLst>
          </p:nvPr>
        </p:nvSpPr>
        <p:spPr>
          <a:xfrm>
            <a:off x="8455341" y="3074749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8455341" y="4671987"/>
            <a:ext cx="338325" cy="6718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3743654" y="4778971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拖把：用于清洁地面</a:t>
            </a:r>
            <a:endParaRPr lang="da-DK" altLang="zh-CN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燕尾形 22"/>
          <p:cNvSpPr/>
          <p:nvPr>
            <p:custDataLst>
              <p:tags r:id="rId12"/>
            </p:custDataLst>
          </p:nvPr>
        </p:nvSpPr>
        <p:spPr>
          <a:xfrm>
            <a:off x="8455341" y="4671244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 flipH="1">
            <a:off x="3405327" y="2277243"/>
            <a:ext cx="338325" cy="6718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 flipH="1">
            <a:off x="3431248" y="2384227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刷子：如马桶刷、浴缸刷等</a:t>
            </a:r>
            <a:endParaRPr lang="da-DK" altLang="zh-CN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燕尾形 10"/>
          <p:cNvSpPr/>
          <p:nvPr>
            <p:custDataLst>
              <p:tags r:id="rId15"/>
            </p:custDataLst>
          </p:nvPr>
        </p:nvSpPr>
        <p:spPr>
          <a:xfrm flipH="1">
            <a:off x="3070367" y="2276501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6"/>
            </p:custDataLst>
          </p:nvPr>
        </p:nvSpPr>
        <p:spPr>
          <a:xfrm flipH="1">
            <a:off x="3405327" y="3873739"/>
            <a:ext cx="338325" cy="6718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7"/>
            </p:custDataLst>
          </p:nvPr>
        </p:nvSpPr>
        <p:spPr>
          <a:xfrm flipH="1">
            <a:off x="3431248" y="3980723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抹布：用于擦拭水渍和污渍</a:t>
            </a:r>
            <a:endParaRPr lang="da-DK" altLang="zh-CN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燕尾形 18"/>
          <p:cNvSpPr/>
          <p:nvPr>
            <p:custDataLst>
              <p:tags r:id="rId18"/>
            </p:custDataLst>
          </p:nvPr>
        </p:nvSpPr>
        <p:spPr>
          <a:xfrm flipH="1">
            <a:off x="3070367" y="3872997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>
            <p:custDataLst>
              <p:tags r:id="rId19"/>
            </p:custDataLst>
          </p:nvPr>
        </p:nvSpPr>
        <p:spPr>
          <a:xfrm flipH="1">
            <a:off x="3405327" y="5470234"/>
            <a:ext cx="338325" cy="67180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20"/>
            </p:custDataLst>
          </p:nvPr>
        </p:nvSpPr>
        <p:spPr>
          <a:xfrm flipH="1">
            <a:off x="3431248" y="5577218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通风设备：保持卫生间空气流通，避免异味</a:t>
            </a:r>
            <a:endParaRPr lang="da-DK" altLang="zh-CN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燕尾形 26"/>
          <p:cNvSpPr/>
          <p:nvPr>
            <p:custDataLst>
              <p:tags r:id="rId21"/>
            </p:custDataLst>
          </p:nvPr>
        </p:nvSpPr>
        <p:spPr>
          <a:xfrm flipH="1">
            <a:off x="3070367" y="5469492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清扫地面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49"/>
          <p:cNvCxnSpPr/>
          <p:nvPr>
            <p:custDataLst>
              <p:tags r:id="rId4"/>
            </p:custDataLst>
          </p:nvPr>
        </p:nvCxnSpPr>
        <p:spPr>
          <a:xfrm>
            <a:off x="3706105" y="2864726"/>
            <a:ext cx="956277" cy="0"/>
          </a:xfrm>
          <a:prstGeom prst="line">
            <a:avLst/>
          </a:prstGeom>
          <a:noFill/>
          <a:ln w="9525" cap="flat" cmpd="sng" algn="ctr">
            <a:solidFill>
              <a:schemeClr val="lt1">
                <a:lumMod val="65000"/>
              </a:scheme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5"/>
            </p:custDataLst>
          </p:nvPr>
        </p:nvCxnSpPr>
        <p:spPr>
          <a:xfrm>
            <a:off x="3744166" y="4597680"/>
            <a:ext cx="1288119" cy="0"/>
          </a:xfrm>
          <a:prstGeom prst="line">
            <a:avLst/>
          </a:prstGeom>
          <a:noFill/>
          <a:ln w="9525" cap="flat" cmpd="sng" algn="ctr">
            <a:solidFill>
              <a:schemeClr val="lt1">
                <a:lumMod val="65000"/>
              </a:scheme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6"/>
            </p:custDataLst>
          </p:nvPr>
        </p:nvCxnSpPr>
        <p:spPr>
          <a:xfrm>
            <a:off x="6359059" y="2795146"/>
            <a:ext cx="2288403" cy="0"/>
          </a:xfrm>
          <a:prstGeom prst="line">
            <a:avLst/>
          </a:prstGeom>
          <a:noFill/>
          <a:ln w="9525" cap="flat" cmpd="sng" algn="ctr">
            <a:solidFill>
              <a:schemeClr val="lt1">
                <a:lumMod val="65000"/>
              </a:schemeClr>
            </a:solidFill>
            <a:prstDash val="solid"/>
          </a:ln>
          <a:effectLst/>
        </p:spPr>
      </p:cxnSp>
      <p:cxnSp>
        <p:nvCxnSpPr>
          <p:cNvPr id="55" name="Straight Connector 41"/>
          <p:cNvCxnSpPr/>
          <p:nvPr>
            <p:custDataLst>
              <p:tags r:id="rId7"/>
            </p:custDataLst>
          </p:nvPr>
        </p:nvCxnSpPr>
        <p:spPr>
          <a:xfrm>
            <a:off x="7440817" y="4478740"/>
            <a:ext cx="956277" cy="0"/>
          </a:xfrm>
          <a:prstGeom prst="line">
            <a:avLst/>
          </a:prstGeom>
          <a:noFill/>
          <a:ln w="9525" cap="flat" cmpd="sng" algn="ctr">
            <a:solidFill>
              <a:schemeClr val="lt1">
                <a:lumMod val="65000"/>
              </a:schemeClr>
            </a:solidFill>
            <a:prstDash val="solid"/>
          </a:ln>
          <a:effectLst/>
        </p:spPr>
      </p:cxnSp>
      <p:sp>
        <p:nvSpPr>
          <p:cNvPr id="57" name="Oval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44463" y="3612858"/>
            <a:ext cx="1705003" cy="17311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65872" y="1962567"/>
            <a:ext cx="1705003" cy="173117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16176" y="1998843"/>
            <a:ext cx="1705003" cy="173117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29259" y="3609884"/>
            <a:ext cx="1705003" cy="17311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Oval 5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18956" y="4127867"/>
            <a:ext cx="673200" cy="68331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ctr" anchorCtr="0" compatLnSpc="1">
            <a:normAutofit fontScale="900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954638" y="2455573"/>
            <a:ext cx="673200" cy="68331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ctr" anchorCtr="0" compatLnSpc="1">
            <a:normAutofit fontScale="900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549699" y="4277137"/>
            <a:ext cx="673200" cy="68331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ctr" anchorCtr="0" compatLnSpc="1">
            <a:normAutofit fontScale="900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11044" y="2487686"/>
            <a:ext cx="673200" cy="68331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ctr" anchorCtr="0" compatLnSpc="1">
            <a:normAutofit fontScale="900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Oval 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259460" y="2842722"/>
            <a:ext cx="1691920" cy="1718087"/>
          </a:xfrm>
          <a:prstGeom prst="ellipse">
            <a:avLst/>
          </a:prstGeom>
          <a:solidFill>
            <a:schemeClr val="lt1"/>
          </a:solidFill>
          <a:ln w="152400">
            <a:solidFill>
              <a:schemeClr val="lt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 ker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空心弧 77"/>
          <p:cNvSpPr/>
          <p:nvPr>
            <p:custDataLst>
              <p:tags r:id="rId17"/>
            </p:custDataLst>
          </p:nvPr>
        </p:nvSpPr>
        <p:spPr>
          <a:xfrm rot="5400000">
            <a:off x="5259460" y="2855805"/>
            <a:ext cx="1691920" cy="1691920"/>
          </a:xfrm>
          <a:prstGeom prst="blockArc">
            <a:avLst>
              <a:gd name="adj1" fmla="val 21427815"/>
              <a:gd name="adj2" fmla="val 5686052"/>
              <a:gd name="adj3" fmla="val 1140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空心弧 88"/>
          <p:cNvSpPr/>
          <p:nvPr>
            <p:custDataLst>
              <p:tags r:id="rId18"/>
            </p:custDataLst>
          </p:nvPr>
        </p:nvSpPr>
        <p:spPr>
          <a:xfrm rot="5400000">
            <a:off x="5259460" y="2855805"/>
            <a:ext cx="1691920" cy="1691920"/>
          </a:xfrm>
          <a:prstGeom prst="blockArc">
            <a:avLst>
              <a:gd name="adj1" fmla="val 10844098"/>
              <a:gd name="adj2" fmla="val 15935468"/>
              <a:gd name="adj3" fmla="val 1124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空心弧 89"/>
          <p:cNvSpPr/>
          <p:nvPr>
            <p:custDataLst>
              <p:tags r:id="rId19"/>
            </p:custDataLst>
          </p:nvPr>
        </p:nvSpPr>
        <p:spPr>
          <a:xfrm rot="5400000">
            <a:off x="5259460" y="2855805"/>
            <a:ext cx="1691920" cy="1691920"/>
          </a:xfrm>
          <a:prstGeom prst="blockArc">
            <a:avLst>
              <a:gd name="adj1" fmla="val 5658009"/>
              <a:gd name="adj2" fmla="val 10862140"/>
              <a:gd name="adj3" fmla="val 110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空心弧 100"/>
          <p:cNvSpPr/>
          <p:nvPr>
            <p:custDataLst>
              <p:tags r:id="rId20"/>
            </p:custDataLst>
          </p:nvPr>
        </p:nvSpPr>
        <p:spPr>
          <a:xfrm rot="5400000">
            <a:off x="5259460" y="2852237"/>
            <a:ext cx="1691920" cy="1691920"/>
          </a:xfrm>
          <a:prstGeom prst="blockArc">
            <a:avLst>
              <a:gd name="adj1" fmla="val 15944909"/>
              <a:gd name="adj2" fmla="val 21425267"/>
              <a:gd name="adj3" fmla="val 1132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21"/>
            </p:custDataLst>
          </p:nvPr>
        </p:nvSpPr>
        <p:spPr>
          <a:xfrm>
            <a:off x="1305898" y="1752638"/>
            <a:ext cx="2104047" cy="162412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algn="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准备工具：扫帚、拖把、清洁剂、水桶等</a:t>
            </a:r>
            <a:endParaRPr lang="zh-CN" altLang="en-US" sz="170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22"/>
            </p:custDataLst>
          </p:nvPr>
        </p:nvSpPr>
        <p:spPr>
          <a:xfrm>
            <a:off x="1305898" y="4243239"/>
            <a:ext cx="2104047" cy="162412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algn="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9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注意事项：避免使用过多的清洁剂，以免滑倒；注意角落和缝隙的清洁</a:t>
            </a:r>
            <a:endParaRPr lang="zh-CN" altLang="en-US" sz="1700" spc="9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>
            <p:custDataLst>
              <p:tags r:id="rId23"/>
            </p:custDataLst>
          </p:nvPr>
        </p:nvSpPr>
        <p:spPr>
          <a:xfrm>
            <a:off x="8787812" y="1752638"/>
            <a:ext cx="2104047" cy="162412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8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清扫顺序：从里到外，从上到下</a:t>
            </a:r>
            <a:endParaRPr lang="zh-CN" altLang="en-US" sz="1700" spc="18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24"/>
            </p:custDataLst>
          </p:nvPr>
        </p:nvSpPr>
        <p:spPr>
          <a:xfrm>
            <a:off x="8787812" y="4243239"/>
            <a:ext cx="2104047" cy="162412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2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清扫方法：先用扫帚清扫地面，再用拖把蘸取清洁剂拖地</a:t>
            </a:r>
            <a:endParaRPr lang="zh-CN" altLang="en-US" sz="1700" spc="12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4" name="图形 4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87682" y="4311035"/>
            <a:ext cx="588752" cy="669037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803300" y="4375262"/>
            <a:ext cx="428184" cy="454945"/>
          </a:xfrm>
          <a:prstGeom prst="rect">
            <a:avLst/>
          </a:prstGeom>
        </p:spPr>
      </p:pic>
      <p:pic>
        <p:nvPicPr>
          <p:cNvPr id="46" name="图形 45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609428" y="2493633"/>
            <a:ext cx="633355" cy="437104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844360" y="2551914"/>
            <a:ext cx="535229" cy="553070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837508" y="3447531"/>
            <a:ext cx="535229" cy="508468"/>
          </a:xfrm>
          <a:prstGeom prst="rect">
            <a:avLst/>
          </a:prstGeom>
        </p:spPr>
      </p:pic>
    </p:spTree>
    <p:custDataLst>
      <p:tags r:id="rId40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刷洗蹲位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6"/>
          <p:cNvSpPr txBox="1"/>
          <p:nvPr>
            <p:custDataLst>
              <p:tags r:id="rId4"/>
            </p:custDataLst>
          </p:nvPr>
        </p:nvSpPr>
        <p:spPr>
          <a:xfrm>
            <a:off x="7255751" y="1578234"/>
            <a:ext cx="3637184" cy="8427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lnSpc>
                <a:spcPct val="130000"/>
              </a:lnSpc>
              <a:defRPr sz="1200" spc="128">
                <a:solidFill>
                  <a:srgbClr val="262626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defRPr>
            </a:lvl1pPr>
          </a:lstStyle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r>
              <a:rPr lang="zh-CN" altLang="en-US" sz="17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准备工具：刷子、清洁剂、手套、口罩等</a:t>
            </a:r>
            <a:endParaRPr lang="zh-CN" altLang="en-US" sz="17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01"/>
          <p:cNvSpPr txBox="1"/>
          <p:nvPr>
            <p:custDataLst>
              <p:tags r:id="rId5"/>
            </p:custDataLst>
          </p:nvPr>
        </p:nvSpPr>
        <p:spPr>
          <a:xfrm>
            <a:off x="6256483" y="1695478"/>
            <a:ext cx="737473" cy="60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defRPr b="1">
                <a:solidFill>
                  <a:srgbClr val="59C78A"/>
                </a:solidFill>
              </a:defRPr>
            </a:lvl1pPr>
          </a:lstStyle>
          <a:p>
            <a:pPr algn="ctr">
              <a:lnSpc>
                <a:spcPct val="120000"/>
              </a:lnSpc>
            </a:pPr>
            <a:r>
              <a:rPr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>
            <p:custDataLst>
              <p:tags r:id="rId6"/>
            </p:custDataLst>
          </p:nvPr>
        </p:nvSpPr>
        <p:spPr>
          <a:xfrm>
            <a:off x="2057208" y="2726808"/>
            <a:ext cx="2299881" cy="95789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>
            <p:custDataLst>
              <p:tags r:id="rId7"/>
            </p:custDataLst>
          </p:nvPr>
        </p:nvSpPr>
        <p:spPr>
          <a:xfrm>
            <a:off x="1682482" y="3935300"/>
            <a:ext cx="3049333" cy="95789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>
            <p:custDataLst>
              <p:tags r:id="rId8"/>
            </p:custDataLst>
          </p:nvPr>
        </p:nvSpPr>
        <p:spPr>
          <a:xfrm>
            <a:off x="1306195" y="5141449"/>
            <a:ext cx="3801908" cy="95789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>
            <p:custDataLst>
              <p:tags r:id="rId9"/>
            </p:custDataLst>
          </p:nvPr>
        </p:nvSpPr>
        <p:spPr>
          <a:xfrm>
            <a:off x="2386655" y="1520659"/>
            <a:ext cx="1640988" cy="95789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01"/>
          <p:cNvSpPr txBox="1"/>
          <p:nvPr>
            <p:custDataLst>
              <p:tags r:id="rId10"/>
            </p:custDataLst>
          </p:nvPr>
        </p:nvSpPr>
        <p:spPr>
          <a:xfrm>
            <a:off x="2778166" y="1654210"/>
            <a:ext cx="857966" cy="6907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 algn="ctr">
              <a:defRPr sz="1600" b="1">
                <a:solidFill>
                  <a:srgbClr val="FFFFF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01"/>
          <p:cNvSpPr txBox="1"/>
          <p:nvPr>
            <p:custDataLst>
              <p:tags r:id="rId11"/>
            </p:custDataLst>
          </p:nvPr>
        </p:nvSpPr>
        <p:spPr>
          <a:xfrm>
            <a:off x="2778166" y="2860360"/>
            <a:ext cx="857966" cy="6907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 algn="ctr">
              <a:defRPr sz="1600" b="1">
                <a:solidFill>
                  <a:srgbClr val="FFFFF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sz="2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sz="2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01"/>
          <p:cNvSpPr txBox="1"/>
          <p:nvPr>
            <p:custDataLst>
              <p:tags r:id="rId12"/>
            </p:custDataLst>
          </p:nvPr>
        </p:nvSpPr>
        <p:spPr>
          <a:xfrm>
            <a:off x="2778166" y="4068851"/>
            <a:ext cx="857966" cy="6907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 algn="ctr">
              <a:defRPr sz="1600" b="1">
                <a:solidFill>
                  <a:srgbClr val="FFFFF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sz="2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sz="24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01"/>
          <p:cNvSpPr txBox="1"/>
          <p:nvPr>
            <p:custDataLst>
              <p:tags r:id="rId13"/>
            </p:custDataLst>
          </p:nvPr>
        </p:nvSpPr>
        <p:spPr>
          <a:xfrm>
            <a:off x="2778166" y="5275000"/>
            <a:ext cx="857966" cy="6907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 algn="ctr">
              <a:defRPr sz="1600" b="1">
                <a:solidFill>
                  <a:srgbClr val="FFFFFF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16"/>
          <p:cNvSpPr txBox="1"/>
          <p:nvPr>
            <p:custDataLst>
              <p:tags r:id="rId14"/>
            </p:custDataLst>
          </p:nvPr>
        </p:nvSpPr>
        <p:spPr>
          <a:xfrm>
            <a:off x="7255751" y="2784383"/>
            <a:ext cx="3637184" cy="8427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lnSpc>
                <a:spcPct val="130000"/>
              </a:lnSpc>
              <a:defRPr sz="1200" spc="128">
                <a:solidFill>
                  <a:srgbClr val="262626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defRPr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r>
              <a:rPr lang="zh-CN" altLang="en-US" sz="1700" spc="9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清洁步骤：先刷洗蹲位边缘，再刷洗蹲位内部，最后刷洗蹲位底部</a:t>
            </a:r>
            <a:endParaRPr lang="zh-CN" altLang="en-US" sz="1700" spc="9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16"/>
          <p:cNvSpPr txBox="1"/>
          <p:nvPr>
            <p:custDataLst>
              <p:tags r:id="rId15"/>
            </p:custDataLst>
          </p:nvPr>
        </p:nvSpPr>
        <p:spPr>
          <a:xfrm>
            <a:off x="7255751" y="3992874"/>
            <a:ext cx="3637184" cy="8427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lnSpc>
                <a:spcPct val="130000"/>
              </a:lnSpc>
              <a:defRPr sz="1200" spc="128">
                <a:solidFill>
                  <a:srgbClr val="262626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defRPr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r>
              <a:rPr lang="zh-CN" altLang="en-US" sz="1700" spc="11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注意事项：避免使用强酸强碱清洁剂，以免腐蚀蹲位表面</a:t>
            </a:r>
            <a:endParaRPr lang="zh-CN" altLang="en-US" sz="1700" spc="11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16"/>
          <p:cNvSpPr txBox="1"/>
          <p:nvPr>
            <p:custDataLst>
              <p:tags r:id="rId16"/>
            </p:custDataLst>
          </p:nvPr>
        </p:nvSpPr>
        <p:spPr>
          <a:xfrm>
            <a:off x="7255751" y="5199024"/>
            <a:ext cx="3637184" cy="84274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lnSpc>
                <a:spcPct val="130000"/>
              </a:lnSpc>
              <a:defRPr sz="1200" spc="128">
                <a:solidFill>
                  <a:srgbClr val="262626"/>
                </a:solidFill>
                <a:latin typeface="+mj-lt"/>
                <a:ea typeface="+mj-ea"/>
                <a:cs typeface="+mj-cs"/>
                <a:sym typeface="微软雅黑" panose="020B0503020204020204" pitchFamily="34" charset="-122"/>
              </a:defRPr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defRPr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r>
              <a:rPr lang="zh-CN" altLang="en-US" sz="1700" spc="11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清洁频率：根据使用情况，定期进行清洁，保持蹲位卫生</a:t>
            </a:r>
            <a:endParaRPr lang="zh-CN" altLang="en-US" sz="1700" spc="11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01"/>
          <p:cNvSpPr txBox="1"/>
          <p:nvPr>
            <p:custDataLst>
              <p:tags r:id="rId17"/>
            </p:custDataLst>
          </p:nvPr>
        </p:nvSpPr>
        <p:spPr>
          <a:xfrm>
            <a:off x="6256483" y="2901627"/>
            <a:ext cx="737473" cy="60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defRPr b="1">
                <a:solidFill>
                  <a:srgbClr val="59C78A"/>
                </a:solidFill>
              </a:defRPr>
            </a:lvl1pPr>
          </a:lstStyle>
          <a:p>
            <a:pPr algn="ctr">
              <a:lnSpc>
                <a:spcPct val="120000"/>
              </a:lnSpc>
            </a:pPr>
            <a:r>
              <a:rPr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sz="24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01"/>
          <p:cNvSpPr txBox="1"/>
          <p:nvPr>
            <p:custDataLst>
              <p:tags r:id="rId18"/>
            </p:custDataLst>
          </p:nvPr>
        </p:nvSpPr>
        <p:spPr>
          <a:xfrm>
            <a:off x="6256483" y="4110119"/>
            <a:ext cx="737473" cy="60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defRPr b="1">
                <a:solidFill>
                  <a:srgbClr val="59C78A"/>
                </a:solidFill>
              </a:defRPr>
            </a:lvl1pPr>
          </a:lstStyle>
          <a:p>
            <a:pPr algn="ctr">
              <a:lnSpc>
                <a:spcPct val="120000"/>
              </a:lnSpc>
            </a:pPr>
            <a:r>
              <a:rPr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01"/>
          <p:cNvSpPr txBox="1"/>
          <p:nvPr>
            <p:custDataLst>
              <p:tags r:id="rId19"/>
            </p:custDataLst>
          </p:nvPr>
        </p:nvSpPr>
        <p:spPr>
          <a:xfrm>
            <a:off x="6256483" y="5316268"/>
            <a:ext cx="737473" cy="60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lvl1pPr>
              <a:defRPr b="1">
                <a:solidFill>
                  <a:srgbClr val="59C78A"/>
                </a:solidFill>
              </a:defRPr>
            </a:lvl1pPr>
          </a:lstStyle>
          <a:p>
            <a:pPr algn="ctr">
              <a:lnSpc>
                <a:spcPct val="120000"/>
              </a:lnSpc>
            </a:pPr>
            <a:r>
              <a:rPr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sz="2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0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擦拭门窗、水管、玻璃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4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306613" y="2289149"/>
            <a:ext cx="182214" cy="182214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en-US" sz="94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4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226519" y="2289149"/>
            <a:ext cx="182214" cy="182214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en-US" sz="94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4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306613" y="4090017"/>
            <a:ext cx="182214" cy="182214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en-US" sz="94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4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239576" y="4090017"/>
            <a:ext cx="182214" cy="182214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en-US" sz="94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Rectangle"/>
          <p:cNvSpPr/>
          <p:nvPr>
            <p:custDataLst>
              <p:tags r:id="rId8"/>
            </p:custDataLst>
          </p:nvPr>
        </p:nvSpPr>
        <p:spPr>
          <a:xfrm>
            <a:off x="9226711" y="3865610"/>
            <a:ext cx="1666819" cy="1666815"/>
          </a:xfrm>
          <a:custGeom>
            <a:avLst/>
            <a:gdLst>
              <a:gd name="connsiteX0" fmla="*/ 3 w 1236423"/>
              <a:gd name="connsiteY0" fmla="*/ 1 h 1236420"/>
              <a:gd name="connsiteX1" fmla="*/ 690618 w 1236423"/>
              <a:gd name="connsiteY1" fmla="*/ 1 h 1236420"/>
              <a:gd name="connsiteX2" fmla="*/ 1236423 w 1236423"/>
              <a:gd name="connsiteY2" fmla="*/ 545806 h 1236420"/>
              <a:gd name="connsiteX3" fmla="*/ 1236422 w 1236423"/>
              <a:gd name="connsiteY3" fmla="*/ 1236420 h 1236420"/>
              <a:gd name="connsiteX4" fmla="*/ 545805 w 1236423"/>
              <a:gd name="connsiteY4" fmla="*/ 1236420 h 1236420"/>
              <a:gd name="connsiteX5" fmla="*/ 1 w 1236423"/>
              <a:gd name="connsiteY5" fmla="*/ 690616 h 123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3" h="1236420">
                <a:moveTo>
                  <a:pt x="3" y="1"/>
                </a:moveTo>
                <a:lnTo>
                  <a:pt x="690618" y="1"/>
                </a:lnTo>
                <a:cubicBezTo>
                  <a:pt x="992060" y="0"/>
                  <a:pt x="1236421" y="244366"/>
                  <a:pt x="1236423" y="545806"/>
                </a:cubicBezTo>
                <a:lnTo>
                  <a:pt x="1236422" y="1236420"/>
                </a:lnTo>
                <a:lnTo>
                  <a:pt x="545805" y="1236420"/>
                </a:lnTo>
                <a:cubicBezTo>
                  <a:pt x="244367" y="1236421"/>
                  <a:pt x="0" y="992058"/>
                  <a:pt x="1" y="690616"/>
                </a:cubicBezTo>
                <a:close/>
              </a:path>
            </a:pathLst>
          </a:custGeom>
          <a:gradFill>
            <a:gsLst>
              <a:gs pos="2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355600" dist="381000" dir="2700000" sx="80000" sy="8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1" name="Freeform"/>
          <p:cNvSpPr/>
          <p:nvPr>
            <p:custDataLst>
              <p:tags r:id="rId9"/>
            </p:custDataLst>
          </p:nvPr>
        </p:nvSpPr>
        <p:spPr>
          <a:xfrm>
            <a:off x="9226707" y="3865622"/>
            <a:ext cx="759764" cy="767269"/>
          </a:xfrm>
          <a:custGeom>
            <a:avLst/>
            <a:gdLst>
              <a:gd name="connsiteX0" fmla="*/ 0 w 563582"/>
              <a:gd name="connsiteY0" fmla="*/ 0 h 569149"/>
              <a:gd name="connsiteX1" fmla="*/ 563582 w 563582"/>
              <a:gd name="connsiteY1" fmla="*/ 1 h 569149"/>
              <a:gd name="connsiteX2" fmla="*/ 562469 w 563582"/>
              <a:gd name="connsiteY2" fmla="*/ 21966 h 569149"/>
              <a:gd name="connsiteX3" fmla="*/ 16100 w 563582"/>
              <a:gd name="connsiteY3" fmla="*/ 568333 h 569149"/>
              <a:gd name="connsiteX4" fmla="*/ 2 w 563582"/>
              <a:gd name="connsiteY4" fmla="*/ 569149 h 56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582" h="569149">
                <a:moveTo>
                  <a:pt x="0" y="0"/>
                </a:moveTo>
                <a:lnTo>
                  <a:pt x="563582" y="1"/>
                </a:lnTo>
                <a:lnTo>
                  <a:pt x="562469" y="21966"/>
                </a:lnTo>
                <a:cubicBezTo>
                  <a:pt x="533216" y="310052"/>
                  <a:pt x="304186" y="539078"/>
                  <a:pt x="16100" y="568333"/>
                </a:cubicBezTo>
                <a:lnTo>
                  <a:pt x="2" y="56914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"/>
          <p:cNvSpPr/>
          <p:nvPr>
            <p:custDataLst>
              <p:tags r:id="rId10"/>
            </p:custDataLst>
          </p:nvPr>
        </p:nvSpPr>
        <p:spPr>
          <a:xfrm>
            <a:off x="9137139" y="3897971"/>
            <a:ext cx="726551" cy="397452"/>
          </a:xfrm>
          <a:prstGeom prst="rect">
            <a:avLst/>
          </a:prstGeom>
          <a:effectLst>
            <a:outerShdw blurRad="177800" dist="76200" dir="2700000" algn="tl" rotWithShape="0">
              <a:schemeClr val="l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sz="1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04</a:t>
            </a:r>
            <a:endParaRPr lang="en-US" sz="1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03" name="Rectangle"/>
          <p:cNvSpPr/>
          <p:nvPr>
            <p:custDataLst>
              <p:tags r:id="rId11"/>
            </p:custDataLst>
          </p:nvPr>
        </p:nvSpPr>
        <p:spPr>
          <a:xfrm>
            <a:off x="7434568" y="3865612"/>
            <a:ext cx="1666815" cy="1666815"/>
          </a:xfrm>
          <a:custGeom>
            <a:avLst/>
            <a:gdLst>
              <a:gd name="connsiteX0" fmla="*/ 545809 w 1236420"/>
              <a:gd name="connsiteY0" fmla="*/ 1 h 1236420"/>
              <a:gd name="connsiteX1" fmla="*/ 1236420 w 1236420"/>
              <a:gd name="connsiteY1" fmla="*/ 2 h 1236420"/>
              <a:gd name="connsiteX2" fmla="*/ 1236419 w 1236420"/>
              <a:gd name="connsiteY2" fmla="*/ 690613 h 1236420"/>
              <a:gd name="connsiteX3" fmla="*/ 690617 w 1236420"/>
              <a:gd name="connsiteY3" fmla="*/ 1236420 h 1236420"/>
              <a:gd name="connsiteX4" fmla="*/ 0 w 1236420"/>
              <a:gd name="connsiteY4" fmla="*/ 1236419 h 1236420"/>
              <a:gd name="connsiteX5" fmla="*/ 2 w 1236420"/>
              <a:gd name="connsiteY5" fmla="*/ 545805 h 1236420"/>
              <a:gd name="connsiteX6" fmla="*/ 545809 w 1236420"/>
              <a:gd name="connsiteY6" fmla="*/ 1 h 123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6420" h="1236420">
                <a:moveTo>
                  <a:pt x="545809" y="1"/>
                </a:moveTo>
                <a:lnTo>
                  <a:pt x="1236420" y="2"/>
                </a:lnTo>
                <a:lnTo>
                  <a:pt x="1236419" y="690613"/>
                </a:lnTo>
                <a:cubicBezTo>
                  <a:pt x="1236422" y="992059"/>
                  <a:pt x="992055" y="1236420"/>
                  <a:pt x="690617" y="1236420"/>
                </a:cubicBezTo>
                <a:lnTo>
                  <a:pt x="0" y="1236419"/>
                </a:lnTo>
                <a:lnTo>
                  <a:pt x="2" y="545805"/>
                </a:lnTo>
                <a:cubicBezTo>
                  <a:pt x="1" y="244368"/>
                  <a:pt x="244368" y="0"/>
                  <a:pt x="545809" y="1"/>
                </a:cubicBezTo>
                <a:close/>
              </a:path>
            </a:pathLst>
          </a:custGeom>
          <a:gradFill>
            <a:gsLst>
              <a:gs pos="2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241300" dist="495300" dir="2700000" sx="80000" sy="8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Freeform"/>
          <p:cNvSpPr/>
          <p:nvPr>
            <p:custDataLst>
              <p:tags r:id="rId12"/>
            </p:custDataLst>
          </p:nvPr>
        </p:nvSpPr>
        <p:spPr>
          <a:xfrm>
            <a:off x="8341614" y="3865615"/>
            <a:ext cx="759760" cy="767266"/>
          </a:xfrm>
          <a:custGeom>
            <a:avLst/>
            <a:gdLst>
              <a:gd name="connsiteX0" fmla="*/ 0 w 563579"/>
              <a:gd name="connsiteY0" fmla="*/ 0 h 569147"/>
              <a:gd name="connsiteX1" fmla="*/ 563579 w 563579"/>
              <a:gd name="connsiteY1" fmla="*/ 0 h 569147"/>
              <a:gd name="connsiteX2" fmla="*/ 563578 w 563579"/>
              <a:gd name="connsiteY2" fmla="*/ 569147 h 569147"/>
              <a:gd name="connsiteX3" fmla="*/ 547478 w 563579"/>
              <a:gd name="connsiteY3" fmla="*/ 568333 h 569147"/>
              <a:gd name="connsiteX4" fmla="*/ 1109 w 563579"/>
              <a:gd name="connsiteY4" fmla="*/ 21966 h 569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579" h="569147">
                <a:moveTo>
                  <a:pt x="0" y="0"/>
                </a:moveTo>
                <a:lnTo>
                  <a:pt x="563579" y="0"/>
                </a:lnTo>
                <a:lnTo>
                  <a:pt x="563578" y="569147"/>
                </a:lnTo>
                <a:lnTo>
                  <a:pt x="547478" y="568333"/>
                </a:lnTo>
                <a:cubicBezTo>
                  <a:pt x="259394" y="539076"/>
                  <a:pt x="30366" y="310050"/>
                  <a:pt x="1109" y="2196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0"/>
          <p:cNvSpPr/>
          <p:nvPr>
            <p:custDataLst>
              <p:tags r:id="rId13"/>
            </p:custDataLst>
          </p:nvPr>
        </p:nvSpPr>
        <p:spPr>
          <a:xfrm>
            <a:off x="8465081" y="3897971"/>
            <a:ext cx="726551" cy="397452"/>
          </a:xfrm>
          <a:prstGeom prst="rect">
            <a:avLst/>
          </a:prstGeom>
          <a:effectLst>
            <a:outerShdw blurRad="177800" dist="76200" dir="2700000" algn="tl" rotWithShape="0">
              <a:schemeClr val="l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sz="1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03</a:t>
            </a:r>
            <a:endParaRPr lang="en-US" sz="1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53" name="Rectangle"/>
          <p:cNvSpPr/>
          <p:nvPr>
            <p:custDataLst>
              <p:tags r:id="rId14"/>
            </p:custDataLst>
          </p:nvPr>
        </p:nvSpPr>
        <p:spPr>
          <a:xfrm>
            <a:off x="9226712" y="2089272"/>
            <a:ext cx="1666819" cy="1666818"/>
          </a:xfrm>
          <a:custGeom>
            <a:avLst/>
            <a:gdLst>
              <a:gd name="connsiteX0" fmla="*/ 1236420 w 1236423"/>
              <a:gd name="connsiteY0" fmla="*/ 0 h 1236422"/>
              <a:gd name="connsiteX1" fmla="*/ 1236423 w 1236423"/>
              <a:gd name="connsiteY1" fmla="*/ 690614 h 1236422"/>
              <a:gd name="connsiteX2" fmla="*/ 690615 w 1236423"/>
              <a:gd name="connsiteY2" fmla="*/ 1236419 h 1236422"/>
              <a:gd name="connsiteX3" fmla="*/ 4 w 1236423"/>
              <a:gd name="connsiteY3" fmla="*/ 1236422 h 1236422"/>
              <a:gd name="connsiteX4" fmla="*/ 0 w 1236423"/>
              <a:gd name="connsiteY4" fmla="*/ 545808 h 1236422"/>
              <a:gd name="connsiteX5" fmla="*/ 545805 w 1236423"/>
              <a:gd name="connsiteY5" fmla="*/ 2 h 1236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3" h="1236422">
                <a:moveTo>
                  <a:pt x="1236420" y="0"/>
                </a:moveTo>
                <a:lnTo>
                  <a:pt x="1236423" y="690614"/>
                </a:lnTo>
                <a:cubicBezTo>
                  <a:pt x="1236419" y="992056"/>
                  <a:pt x="992054" y="1236419"/>
                  <a:pt x="690615" y="1236419"/>
                </a:cubicBezTo>
                <a:lnTo>
                  <a:pt x="4" y="1236422"/>
                </a:lnTo>
                <a:lnTo>
                  <a:pt x="0" y="545808"/>
                </a:lnTo>
                <a:cubicBezTo>
                  <a:pt x="0" y="244366"/>
                  <a:pt x="244365" y="2"/>
                  <a:pt x="545805" y="2"/>
                </a:cubicBezTo>
                <a:close/>
              </a:path>
            </a:pathLst>
          </a:custGeom>
          <a:gradFill>
            <a:gsLst>
              <a:gs pos="2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241300" dist="495300" dir="2700000" sx="80000" sy="8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5" name="Freeform"/>
          <p:cNvSpPr/>
          <p:nvPr>
            <p:custDataLst>
              <p:tags r:id="rId15"/>
            </p:custDataLst>
          </p:nvPr>
        </p:nvSpPr>
        <p:spPr>
          <a:xfrm>
            <a:off x="9226726" y="2988846"/>
            <a:ext cx="759756" cy="767266"/>
          </a:xfrm>
          <a:custGeom>
            <a:avLst/>
            <a:gdLst>
              <a:gd name="connsiteX0" fmla="*/ 0 w 563576"/>
              <a:gd name="connsiteY0" fmla="*/ 0 h 569147"/>
              <a:gd name="connsiteX1" fmla="*/ 16099 w 563576"/>
              <a:gd name="connsiteY1" fmla="*/ 814 h 569147"/>
              <a:gd name="connsiteX2" fmla="*/ 562463 w 563576"/>
              <a:gd name="connsiteY2" fmla="*/ 547183 h 569147"/>
              <a:gd name="connsiteX3" fmla="*/ 563576 w 563576"/>
              <a:gd name="connsiteY3" fmla="*/ 569147 h 569147"/>
              <a:gd name="connsiteX4" fmla="*/ 0 w 563576"/>
              <a:gd name="connsiteY4" fmla="*/ 569145 h 569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576" h="569147">
                <a:moveTo>
                  <a:pt x="0" y="0"/>
                </a:moveTo>
                <a:lnTo>
                  <a:pt x="16099" y="814"/>
                </a:lnTo>
                <a:cubicBezTo>
                  <a:pt x="304180" y="30070"/>
                  <a:pt x="533208" y="259099"/>
                  <a:pt x="562463" y="547183"/>
                </a:cubicBezTo>
                <a:lnTo>
                  <a:pt x="563576" y="569147"/>
                </a:lnTo>
                <a:lnTo>
                  <a:pt x="0" y="56914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"/>
          <p:cNvSpPr/>
          <p:nvPr>
            <p:custDataLst>
              <p:tags r:id="rId16"/>
            </p:custDataLst>
          </p:nvPr>
        </p:nvSpPr>
        <p:spPr>
          <a:xfrm>
            <a:off x="7434567" y="2089282"/>
            <a:ext cx="1666817" cy="1666815"/>
          </a:xfrm>
          <a:custGeom>
            <a:avLst/>
            <a:gdLst>
              <a:gd name="connsiteX0" fmla="*/ 0 w 1236421"/>
              <a:gd name="connsiteY0" fmla="*/ 0 h 1236420"/>
              <a:gd name="connsiteX1" fmla="*/ 690615 w 1236421"/>
              <a:gd name="connsiteY1" fmla="*/ 0 h 1236420"/>
              <a:gd name="connsiteX2" fmla="*/ 1236421 w 1236421"/>
              <a:gd name="connsiteY2" fmla="*/ 545805 h 1236420"/>
              <a:gd name="connsiteX3" fmla="*/ 1236421 w 1236421"/>
              <a:gd name="connsiteY3" fmla="*/ 1236420 h 1236420"/>
              <a:gd name="connsiteX4" fmla="*/ 545806 w 1236421"/>
              <a:gd name="connsiteY4" fmla="*/ 1236420 h 1236420"/>
              <a:gd name="connsiteX5" fmla="*/ 1 w 1236421"/>
              <a:gd name="connsiteY5" fmla="*/ 690615 h 123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421" h="1236420">
                <a:moveTo>
                  <a:pt x="0" y="0"/>
                </a:moveTo>
                <a:lnTo>
                  <a:pt x="690615" y="0"/>
                </a:lnTo>
                <a:cubicBezTo>
                  <a:pt x="992056" y="0"/>
                  <a:pt x="1236420" y="244366"/>
                  <a:pt x="1236421" y="545805"/>
                </a:cubicBezTo>
                <a:lnTo>
                  <a:pt x="1236421" y="1236420"/>
                </a:lnTo>
                <a:lnTo>
                  <a:pt x="545806" y="1236420"/>
                </a:lnTo>
                <a:cubicBezTo>
                  <a:pt x="244365" y="1236421"/>
                  <a:pt x="0" y="992055"/>
                  <a:pt x="1" y="690615"/>
                </a:cubicBezTo>
                <a:close/>
              </a:path>
            </a:pathLst>
          </a:custGeom>
          <a:gradFill>
            <a:gsLst>
              <a:gs pos="2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  <a:effectLst>
            <a:outerShdw blurRad="241300" dist="495300" dir="2700000" sx="80000" sy="8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1" name="Freefor"/>
          <p:cNvSpPr/>
          <p:nvPr>
            <p:custDataLst>
              <p:tags r:id="rId17"/>
            </p:custDataLst>
          </p:nvPr>
        </p:nvSpPr>
        <p:spPr>
          <a:xfrm>
            <a:off x="8341614" y="2988839"/>
            <a:ext cx="759764" cy="767263"/>
          </a:xfrm>
          <a:custGeom>
            <a:avLst/>
            <a:gdLst>
              <a:gd name="connsiteX0" fmla="*/ 563582 w 563582"/>
              <a:gd name="connsiteY0" fmla="*/ 0 h 569145"/>
              <a:gd name="connsiteX1" fmla="*/ 563580 w 563582"/>
              <a:gd name="connsiteY1" fmla="*/ 569145 h 569145"/>
              <a:gd name="connsiteX2" fmla="*/ 0 w 563582"/>
              <a:gd name="connsiteY2" fmla="*/ 569145 h 569145"/>
              <a:gd name="connsiteX3" fmla="*/ 1109 w 563582"/>
              <a:gd name="connsiteY3" fmla="*/ 547179 h 569145"/>
              <a:gd name="connsiteX4" fmla="*/ 547480 w 563582"/>
              <a:gd name="connsiteY4" fmla="*/ 812 h 5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582" h="569145">
                <a:moveTo>
                  <a:pt x="563582" y="0"/>
                </a:moveTo>
                <a:lnTo>
                  <a:pt x="563580" y="569145"/>
                </a:lnTo>
                <a:lnTo>
                  <a:pt x="0" y="569145"/>
                </a:lnTo>
                <a:lnTo>
                  <a:pt x="1109" y="547179"/>
                </a:lnTo>
                <a:cubicBezTo>
                  <a:pt x="30368" y="259095"/>
                  <a:pt x="259396" y="30067"/>
                  <a:pt x="547480" y="8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845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35"/>
          <p:cNvSpPr/>
          <p:nvPr>
            <p:custDataLst>
              <p:tags r:id="rId18"/>
            </p:custDataLst>
          </p:nvPr>
        </p:nvSpPr>
        <p:spPr>
          <a:xfrm>
            <a:off x="8465081" y="3243649"/>
            <a:ext cx="726551" cy="397452"/>
          </a:xfrm>
          <a:prstGeom prst="rect">
            <a:avLst/>
          </a:prstGeom>
          <a:effectLst>
            <a:outerShdw blurRad="177800" dist="76200" dir="2700000" algn="tl" rotWithShape="0">
              <a:schemeClr val="l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sz="1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01</a:t>
            </a:r>
            <a:endParaRPr lang="en-US" sz="1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60" name="Freeform 2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887923" y="4511008"/>
            <a:ext cx="447768" cy="454118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29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88492" y="4552293"/>
            <a:ext cx="400132" cy="412832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6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63717" y="2604757"/>
            <a:ext cx="377903" cy="374723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0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837827" y="2627273"/>
            <a:ext cx="444591" cy="400132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/>
        </p:spPr>
        <p:txBody>
          <a:bodyPr wrap="none" lIns="16098" tIns="8049" rIns="16098" bIns="8049" anchor="ctr"/>
          <a:lstStyle/>
          <a:p>
            <a:endParaRPr lang="en-US" sz="845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3"/>
            </p:custDataLst>
          </p:nvPr>
        </p:nvSpPr>
        <p:spPr>
          <a:xfrm>
            <a:off x="1504876" y="2160855"/>
            <a:ext cx="2354713" cy="148024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准备工具：抹布、清洁剂、玻璃刮、手套等</a:t>
            </a:r>
            <a:endParaRPr lang="zh-CN" altLang="en-US" sz="2200" spc="14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4"/>
            </p:custDataLst>
          </p:nvPr>
        </p:nvSpPr>
        <p:spPr>
          <a:xfrm>
            <a:off x="1504876" y="3958895"/>
            <a:ext cx="2354713" cy="148024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7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擦拭水管：注意水管死角，确保清洁彻底</a:t>
            </a:r>
            <a:endParaRPr lang="zh-CN" altLang="en-US" sz="2200" spc="17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5"/>
            </p:custDataLst>
          </p:nvPr>
        </p:nvSpPr>
        <p:spPr>
          <a:xfrm>
            <a:off x="4436563" y="2160854"/>
            <a:ext cx="2354713" cy="148024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擦拭门窗：从上到下，从左到右，避免遗漏</a:t>
            </a:r>
            <a:endParaRPr lang="zh-CN" altLang="en-US" sz="2200" spc="14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6"/>
            </p:custDataLst>
          </p:nvPr>
        </p:nvSpPr>
        <p:spPr>
          <a:xfrm>
            <a:off x="4436563" y="3958894"/>
            <a:ext cx="2354713" cy="1480245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 dirty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擦拭玻璃：使用玻璃刮，确保玻璃干净无痕</a:t>
            </a:r>
            <a:endParaRPr lang="zh-CN" altLang="en-US" sz="2200" spc="140" dirty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3" name="Rectangle 35"/>
          <p:cNvSpPr/>
          <p:nvPr>
            <p:custDataLst>
              <p:tags r:id="rId27"/>
            </p:custDataLst>
          </p:nvPr>
        </p:nvSpPr>
        <p:spPr>
          <a:xfrm>
            <a:off x="9176656" y="3243649"/>
            <a:ext cx="726551" cy="397452"/>
          </a:xfrm>
          <a:prstGeom prst="rect">
            <a:avLst/>
          </a:prstGeom>
          <a:effectLst>
            <a:outerShdw blurRad="177800" dist="76200" dir="2700000" algn="tl" rotWithShape="0">
              <a:schemeClr val="lt1">
                <a:lumMod val="50000"/>
                <a:alpha val="40000"/>
              </a:schemeClr>
            </a:outerShdw>
          </a:effectLst>
        </p:spPr>
        <p:txBody>
          <a:bodyPr wrap="square" lIns="0" tIns="0" rIns="0" bIns="0" anchor="ctr">
            <a:normAutofit/>
          </a:bodyPr>
          <a:lstStyle/>
          <a:p>
            <a:pPr algn="ctr"/>
            <a:r>
              <a:rPr lang="en-US" sz="1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02</a:t>
            </a:r>
            <a:endParaRPr lang="en-US" sz="1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custDataLst>
      <p:tags r:id="rId28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3" grpId="0" bldLvl="0" animBg="1"/>
      <p:bldP spid="50" grpId="0" bldLvl="0" animBg="1"/>
      <p:bldP spid="4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28046" y="163197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拖洗地面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等腰三角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2034575" y="3265130"/>
            <a:ext cx="1308302" cy="1127994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等腰三角形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1768092" y="3265132"/>
            <a:ext cx="1308302" cy="112799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KSO_Shape"/>
          <p:cNvSpPr/>
          <p:nvPr>
            <p:custDataLst>
              <p:tags r:id="rId6"/>
            </p:custDataLst>
          </p:nvPr>
        </p:nvSpPr>
        <p:spPr bwMode="auto">
          <a:xfrm>
            <a:off x="3711607" y="1687694"/>
            <a:ext cx="515709" cy="515709"/>
          </a:xfrm>
          <a:custGeom>
            <a:avLst/>
            <a:gdLst>
              <a:gd name="T0" fmla="*/ 956359 w 1647825"/>
              <a:gd name="T1" fmla="*/ 1636826 h 1647826"/>
              <a:gd name="T2" fmla="*/ 747857 w 1647825"/>
              <a:gd name="T3" fmla="*/ 1644290 h 1647826"/>
              <a:gd name="T4" fmla="*/ 552064 w 1647825"/>
              <a:gd name="T5" fmla="*/ 1602253 h 1647826"/>
              <a:gd name="T6" fmla="*/ 715689 w 1647825"/>
              <a:gd name="T7" fmla="*/ 1601861 h 1647826"/>
              <a:gd name="T8" fmla="*/ 887256 w 1647825"/>
              <a:gd name="T9" fmla="*/ 1606575 h 1647826"/>
              <a:gd name="T10" fmla="*/ 1054454 w 1647825"/>
              <a:gd name="T11" fmla="*/ 1574360 h 1647826"/>
              <a:gd name="T12" fmla="*/ 824299 w 1647825"/>
              <a:gd name="T13" fmla="*/ 1511300 h 1647826"/>
              <a:gd name="T14" fmla="*/ 704546 w 1647825"/>
              <a:gd name="T15" fmla="*/ 1461552 h 1647826"/>
              <a:gd name="T16" fmla="*/ 930127 w 1647825"/>
              <a:gd name="T17" fmla="*/ 1463902 h 1647826"/>
              <a:gd name="T18" fmla="*/ 1356122 w 1647825"/>
              <a:gd name="T19" fmla="*/ 1452828 h 1647826"/>
              <a:gd name="T20" fmla="*/ 1149747 w 1647825"/>
              <a:gd name="T21" fmla="*/ 1581151 h 1647826"/>
              <a:gd name="T22" fmla="*/ 515270 w 1647825"/>
              <a:gd name="T23" fmla="*/ 1266356 h 1647826"/>
              <a:gd name="T24" fmla="*/ 425814 w 1647825"/>
              <a:gd name="T25" fmla="*/ 1545074 h 1647826"/>
              <a:gd name="T26" fmla="*/ 236961 w 1647825"/>
              <a:gd name="T27" fmla="*/ 1401552 h 1647826"/>
              <a:gd name="T28" fmla="*/ 652180 w 1647825"/>
              <a:gd name="T29" fmla="*/ 1071563 h 1647826"/>
              <a:gd name="T30" fmla="*/ 198520 w 1647825"/>
              <a:gd name="T31" fmla="*/ 994251 h 1647826"/>
              <a:gd name="T32" fmla="*/ 228545 w 1647825"/>
              <a:gd name="T33" fmla="*/ 1165580 h 1647826"/>
              <a:gd name="T34" fmla="*/ 158888 w 1647825"/>
              <a:gd name="T35" fmla="*/ 998634 h 1647826"/>
              <a:gd name="T36" fmla="*/ 1499776 w 1647825"/>
              <a:gd name="T37" fmla="*/ 943174 h 1647826"/>
              <a:gd name="T38" fmla="*/ 1443657 w 1647825"/>
              <a:gd name="T39" fmla="*/ 1118941 h 1647826"/>
              <a:gd name="T40" fmla="*/ 1430523 w 1647825"/>
              <a:gd name="T41" fmla="*/ 1050060 h 1647826"/>
              <a:gd name="T42" fmla="*/ 1647825 w 1647825"/>
              <a:gd name="T43" fmla="*/ 804876 h 1647826"/>
              <a:gd name="T44" fmla="*/ 1627188 w 1647825"/>
              <a:gd name="T45" fmla="*/ 1006630 h 1647826"/>
              <a:gd name="T46" fmla="*/ 1562100 w 1647825"/>
              <a:gd name="T47" fmla="*/ 1190116 h 1647826"/>
              <a:gd name="T48" fmla="*/ 1456928 w 1647825"/>
              <a:gd name="T49" fmla="*/ 1350963 h 1647826"/>
              <a:gd name="T50" fmla="*/ 1529556 w 1647825"/>
              <a:gd name="T51" fmla="*/ 1167081 h 1647826"/>
              <a:gd name="T52" fmla="*/ 1588294 w 1647825"/>
              <a:gd name="T53" fmla="*/ 1003056 h 1647826"/>
              <a:gd name="T54" fmla="*/ 1608931 w 1647825"/>
              <a:gd name="T55" fmla="*/ 823940 h 1647826"/>
              <a:gd name="T56" fmla="*/ 45244 w 1647825"/>
              <a:gd name="T57" fmla="*/ 926307 h 1647826"/>
              <a:gd name="T58" fmla="*/ 89297 w 1647825"/>
              <a:gd name="T59" fmla="*/ 1101726 h 1647826"/>
              <a:gd name="T60" fmla="*/ 170260 w 1647825"/>
              <a:gd name="T61" fmla="*/ 1259285 h 1647826"/>
              <a:gd name="T62" fmla="*/ 135335 w 1647825"/>
              <a:gd name="T63" fmla="*/ 1276748 h 1647826"/>
              <a:gd name="T64" fmla="*/ 46831 w 1647825"/>
              <a:gd name="T65" fmla="*/ 1098948 h 1647826"/>
              <a:gd name="T66" fmla="*/ 3175 w 1647825"/>
              <a:gd name="T67" fmla="*/ 900907 h 1647826"/>
              <a:gd name="T68" fmla="*/ 1314889 w 1647825"/>
              <a:gd name="T69" fmla="*/ 671513 h 1647826"/>
              <a:gd name="T70" fmla="*/ 987105 w 1647825"/>
              <a:gd name="T71" fmla="*/ 1046163 h 1647826"/>
              <a:gd name="T72" fmla="*/ 1540533 w 1647825"/>
              <a:gd name="T73" fmla="*/ 418281 h 1647826"/>
              <a:gd name="T74" fmla="*/ 1626767 w 1647825"/>
              <a:gd name="T75" fmla="*/ 640748 h 1647826"/>
              <a:gd name="T76" fmla="*/ 1341437 w 1647825"/>
              <a:gd name="T77" fmla="*/ 662559 h 1647826"/>
              <a:gd name="T78" fmla="*/ 175991 w 1647825"/>
              <a:gd name="T79" fmla="*/ 833870 h 1647826"/>
              <a:gd name="T80" fmla="*/ 31713 w 1647825"/>
              <a:gd name="T81" fmla="*/ 595541 h 1647826"/>
              <a:gd name="T82" fmla="*/ 293316 w 1647825"/>
              <a:gd name="T83" fmla="*/ 387350 h 1647826"/>
              <a:gd name="T84" fmla="*/ 1155020 w 1647825"/>
              <a:gd name="T85" fmla="*/ 223001 h 1647826"/>
              <a:gd name="T86" fmla="*/ 1312138 w 1647825"/>
              <a:gd name="T87" fmla="*/ 341854 h 1647826"/>
              <a:gd name="T88" fmla="*/ 1208052 w 1647825"/>
              <a:gd name="T89" fmla="*/ 302633 h 1647826"/>
              <a:gd name="T90" fmla="*/ 598488 w 1647825"/>
              <a:gd name="T91" fmla="*/ 217164 h 1647826"/>
              <a:gd name="T92" fmla="*/ 395220 w 1647825"/>
              <a:gd name="T93" fmla="*/ 338651 h 1647826"/>
              <a:gd name="T94" fmla="*/ 380872 w 1647825"/>
              <a:gd name="T95" fmla="*/ 299616 h 1647826"/>
              <a:gd name="T96" fmla="*/ 545878 w 1647825"/>
              <a:gd name="T97" fmla="*/ 196850 h 1647826"/>
              <a:gd name="T98" fmla="*/ 1212850 w 1647825"/>
              <a:gd name="T99" fmla="*/ 97392 h 1647826"/>
              <a:gd name="T100" fmla="*/ 1386682 w 1647825"/>
              <a:gd name="T101" fmla="*/ 223079 h 1647826"/>
              <a:gd name="T102" fmla="*/ 1522413 w 1647825"/>
              <a:gd name="T103" fmla="*/ 388938 h 1647826"/>
              <a:gd name="T104" fmla="*/ 1364457 w 1647825"/>
              <a:gd name="T105" fmla="*/ 255694 h 1647826"/>
              <a:gd name="T106" fmla="*/ 1221582 w 1647825"/>
              <a:gd name="T107" fmla="*/ 147507 h 1647826"/>
              <a:gd name="T108" fmla="*/ 1055291 w 1647825"/>
              <a:gd name="T109" fmla="*/ 73527 h 1647826"/>
              <a:gd name="T110" fmla="*/ 470813 w 1647825"/>
              <a:gd name="T111" fmla="*/ 122846 h 1647826"/>
              <a:gd name="T112" fmla="*/ 319328 w 1647825"/>
              <a:gd name="T113" fmla="*/ 222679 h 1647826"/>
              <a:gd name="T114" fmla="*/ 195602 w 1647825"/>
              <a:gd name="T115" fmla="*/ 354728 h 1647826"/>
              <a:gd name="T116" fmla="*/ 218602 w 1647825"/>
              <a:gd name="T117" fmla="*/ 265635 h 1647826"/>
              <a:gd name="T118" fmla="*/ 383174 w 1647825"/>
              <a:gd name="T119" fmla="*/ 127619 h 1647826"/>
              <a:gd name="T120" fmla="*/ 580263 w 1647825"/>
              <a:gd name="T121" fmla="*/ 36139 h 1647826"/>
              <a:gd name="T122" fmla="*/ 995500 w 1647825"/>
              <a:gd name="T123" fmla="*/ 18230 h 1647826"/>
              <a:gd name="T124" fmla="*/ 630147 w 1647825"/>
              <a:gd name="T125" fmla="*/ 63409 h 1647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47825" h="1647826">
                <a:moveTo>
                  <a:pt x="1069148" y="1570038"/>
                </a:moveTo>
                <a:lnTo>
                  <a:pt x="1117600" y="1593610"/>
                </a:lnTo>
                <a:lnTo>
                  <a:pt x="1100126" y="1600289"/>
                </a:lnTo>
                <a:lnTo>
                  <a:pt x="1082651" y="1606182"/>
                </a:lnTo>
                <a:lnTo>
                  <a:pt x="1065177" y="1611682"/>
                </a:lnTo>
                <a:lnTo>
                  <a:pt x="1047305" y="1616790"/>
                </a:lnTo>
                <a:lnTo>
                  <a:pt x="1029831" y="1621504"/>
                </a:lnTo>
                <a:lnTo>
                  <a:pt x="1011562" y="1626218"/>
                </a:lnTo>
                <a:lnTo>
                  <a:pt x="993293" y="1630147"/>
                </a:lnTo>
                <a:lnTo>
                  <a:pt x="974628" y="1634076"/>
                </a:lnTo>
                <a:lnTo>
                  <a:pt x="956359" y="1636826"/>
                </a:lnTo>
                <a:lnTo>
                  <a:pt x="937693" y="1639969"/>
                </a:lnTo>
                <a:lnTo>
                  <a:pt x="919027" y="1641933"/>
                </a:lnTo>
                <a:lnTo>
                  <a:pt x="899964" y="1644290"/>
                </a:lnTo>
                <a:lnTo>
                  <a:pt x="880901" y="1645469"/>
                </a:lnTo>
                <a:lnTo>
                  <a:pt x="862235" y="1646648"/>
                </a:lnTo>
                <a:lnTo>
                  <a:pt x="842775" y="1647826"/>
                </a:lnTo>
                <a:lnTo>
                  <a:pt x="823315" y="1647826"/>
                </a:lnTo>
                <a:lnTo>
                  <a:pt x="804252" y="1647826"/>
                </a:lnTo>
                <a:lnTo>
                  <a:pt x="785586" y="1646648"/>
                </a:lnTo>
                <a:lnTo>
                  <a:pt x="766523" y="1645862"/>
                </a:lnTo>
                <a:lnTo>
                  <a:pt x="747857" y="1644290"/>
                </a:lnTo>
                <a:lnTo>
                  <a:pt x="729986" y="1642326"/>
                </a:lnTo>
                <a:lnTo>
                  <a:pt x="711320" y="1640362"/>
                </a:lnTo>
                <a:lnTo>
                  <a:pt x="693051" y="1637219"/>
                </a:lnTo>
                <a:lnTo>
                  <a:pt x="674782" y="1634469"/>
                </a:lnTo>
                <a:lnTo>
                  <a:pt x="656911" y="1630933"/>
                </a:lnTo>
                <a:lnTo>
                  <a:pt x="639039" y="1627004"/>
                </a:lnTo>
                <a:lnTo>
                  <a:pt x="621168" y="1622683"/>
                </a:lnTo>
                <a:lnTo>
                  <a:pt x="603693" y="1617968"/>
                </a:lnTo>
                <a:lnTo>
                  <a:pt x="586219" y="1613254"/>
                </a:lnTo>
                <a:lnTo>
                  <a:pt x="569142" y="1607754"/>
                </a:lnTo>
                <a:lnTo>
                  <a:pt x="552064" y="1602253"/>
                </a:lnTo>
                <a:lnTo>
                  <a:pt x="534987" y="1596360"/>
                </a:lnTo>
                <a:lnTo>
                  <a:pt x="583439" y="1572003"/>
                </a:lnTo>
                <a:lnTo>
                  <a:pt x="597736" y="1576324"/>
                </a:lnTo>
                <a:lnTo>
                  <a:pt x="612033" y="1580646"/>
                </a:lnTo>
                <a:lnTo>
                  <a:pt x="626728" y="1584182"/>
                </a:lnTo>
                <a:lnTo>
                  <a:pt x="640628" y="1587717"/>
                </a:lnTo>
                <a:lnTo>
                  <a:pt x="655322" y="1591253"/>
                </a:lnTo>
                <a:lnTo>
                  <a:pt x="670811" y="1594396"/>
                </a:lnTo>
                <a:lnTo>
                  <a:pt x="685505" y="1597146"/>
                </a:lnTo>
                <a:lnTo>
                  <a:pt x="700597" y="1599896"/>
                </a:lnTo>
                <a:lnTo>
                  <a:pt x="715689" y="1601861"/>
                </a:lnTo>
                <a:lnTo>
                  <a:pt x="730780" y="1603432"/>
                </a:lnTo>
                <a:lnTo>
                  <a:pt x="745872" y="1605396"/>
                </a:lnTo>
                <a:lnTo>
                  <a:pt x="760963" y="1606575"/>
                </a:lnTo>
                <a:lnTo>
                  <a:pt x="776452" y="1607754"/>
                </a:lnTo>
                <a:lnTo>
                  <a:pt x="791941" y="1608932"/>
                </a:lnTo>
                <a:lnTo>
                  <a:pt x="807429" y="1609325"/>
                </a:lnTo>
                <a:lnTo>
                  <a:pt x="823315" y="1609325"/>
                </a:lnTo>
                <a:lnTo>
                  <a:pt x="839201" y="1609325"/>
                </a:lnTo>
                <a:lnTo>
                  <a:pt x="855087" y="1608147"/>
                </a:lnTo>
                <a:lnTo>
                  <a:pt x="870973" y="1607754"/>
                </a:lnTo>
                <a:lnTo>
                  <a:pt x="887256" y="1606575"/>
                </a:lnTo>
                <a:lnTo>
                  <a:pt x="902744" y="1605396"/>
                </a:lnTo>
                <a:lnTo>
                  <a:pt x="918233" y="1603432"/>
                </a:lnTo>
                <a:lnTo>
                  <a:pt x="933722" y="1601468"/>
                </a:lnTo>
                <a:lnTo>
                  <a:pt x="949210" y="1598718"/>
                </a:lnTo>
                <a:lnTo>
                  <a:pt x="964699" y="1596360"/>
                </a:lnTo>
                <a:lnTo>
                  <a:pt x="980188" y="1593218"/>
                </a:lnTo>
                <a:lnTo>
                  <a:pt x="995279" y="1590467"/>
                </a:lnTo>
                <a:lnTo>
                  <a:pt x="1010371" y="1586932"/>
                </a:lnTo>
                <a:lnTo>
                  <a:pt x="1025065" y="1583003"/>
                </a:lnTo>
                <a:lnTo>
                  <a:pt x="1039760" y="1578681"/>
                </a:lnTo>
                <a:lnTo>
                  <a:pt x="1054454" y="1574360"/>
                </a:lnTo>
                <a:lnTo>
                  <a:pt x="1069148" y="1570038"/>
                </a:lnTo>
                <a:close/>
                <a:moveTo>
                  <a:pt x="990600" y="1450975"/>
                </a:moveTo>
                <a:lnTo>
                  <a:pt x="960761" y="1497590"/>
                </a:lnTo>
                <a:lnTo>
                  <a:pt x="944450" y="1500332"/>
                </a:lnTo>
                <a:lnTo>
                  <a:pt x="927740" y="1503466"/>
                </a:lnTo>
                <a:lnTo>
                  <a:pt x="910632" y="1505424"/>
                </a:lnTo>
                <a:lnTo>
                  <a:pt x="893923" y="1507775"/>
                </a:lnTo>
                <a:lnTo>
                  <a:pt x="876417" y="1508950"/>
                </a:lnTo>
                <a:lnTo>
                  <a:pt x="859310" y="1510125"/>
                </a:lnTo>
                <a:lnTo>
                  <a:pt x="841804" y="1510909"/>
                </a:lnTo>
                <a:lnTo>
                  <a:pt x="824299" y="1511300"/>
                </a:lnTo>
                <a:lnTo>
                  <a:pt x="807589" y="1510909"/>
                </a:lnTo>
                <a:lnTo>
                  <a:pt x="791675" y="1510125"/>
                </a:lnTo>
                <a:lnTo>
                  <a:pt x="775363" y="1508950"/>
                </a:lnTo>
                <a:lnTo>
                  <a:pt x="759051" y="1507775"/>
                </a:lnTo>
                <a:lnTo>
                  <a:pt x="743137" y="1506208"/>
                </a:lnTo>
                <a:lnTo>
                  <a:pt x="727223" y="1503858"/>
                </a:lnTo>
                <a:lnTo>
                  <a:pt x="711707" y="1501899"/>
                </a:lnTo>
                <a:lnTo>
                  <a:pt x="695395" y="1498765"/>
                </a:lnTo>
                <a:lnTo>
                  <a:pt x="666750" y="1453326"/>
                </a:lnTo>
                <a:lnTo>
                  <a:pt x="685449" y="1458026"/>
                </a:lnTo>
                <a:lnTo>
                  <a:pt x="704546" y="1461552"/>
                </a:lnTo>
                <a:lnTo>
                  <a:pt x="724041" y="1465077"/>
                </a:lnTo>
                <a:lnTo>
                  <a:pt x="743933" y="1467819"/>
                </a:lnTo>
                <a:lnTo>
                  <a:pt x="763428" y="1469778"/>
                </a:lnTo>
                <a:lnTo>
                  <a:pt x="783718" y="1471345"/>
                </a:lnTo>
                <a:lnTo>
                  <a:pt x="803611" y="1472520"/>
                </a:lnTo>
                <a:lnTo>
                  <a:pt x="824299" y="1472520"/>
                </a:lnTo>
                <a:lnTo>
                  <a:pt x="845783" y="1472520"/>
                </a:lnTo>
                <a:lnTo>
                  <a:pt x="866869" y="1470953"/>
                </a:lnTo>
                <a:lnTo>
                  <a:pt x="888353" y="1469386"/>
                </a:lnTo>
                <a:lnTo>
                  <a:pt x="909439" y="1467428"/>
                </a:lnTo>
                <a:lnTo>
                  <a:pt x="930127" y="1463902"/>
                </a:lnTo>
                <a:lnTo>
                  <a:pt x="950417" y="1460377"/>
                </a:lnTo>
                <a:lnTo>
                  <a:pt x="970708" y="1456068"/>
                </a:lnTo>
                <a:lnTo>
                  <a:pt x="990600" y="1450975"/>
                </a:lnTo>
                <a:close/>
                <a:moveTo>
                  <a:pt x="1402556" y="1195388"/>
                </a:moveTo>
                <a:lnTo>
                  <a:pt x="1425972" y="1326889"/>
                </a:lnTo>
                <a:lnTo>
                  <a:pt x="1435100" y="1376153"/>
                </a:lnTo>
                <a:lnTo>
                  <a:pt x="1420019" y="1392044"/>
                </a:lnTo>
                <a:lnTo>
                  <a:pt x="1404541" y="1408333"/>
                </a:lnTo>
                <a:lnTo>
                  <a:pt x="1389063" y="1423429"/>
                </a:lnTo>
                <a:lnTo>
                  <a:pt x="1372394" y="1438526"/>
                </a:lnTo>
                <a:lnTo>
                  <a:pt x="1356122" y="1452828"/>
                </a:lnTo>
                <a:lnTo>
                  <a:pt x="1339056" y="1467131"/>
                </a:lnTo>
                <a:lnTo>
                  <a:pt x="1321594" y="1480241"/>
                </a:lnTo>
                <a:lnTo>
                  <a:pt x="1303734" y="1493749"/>
                </a:lnTo>
                <a:lnTo>
                  <a:pt x="1285875" y="1506462"/>
                </a:lnTo>
                <a:lnTo>
                  <a:pt x="1267619" y="1518380"/>
                </a:lnTo>
                <a:lnTo>
                  <a:pt x="1248569" y="1529902"/>
                </a:lnTo>
                <a:lnTo>
                  <a:pt x="1229519" y="1541423"/>
                </a:lnTo>
                <a:lnTo>
                  <a:pt x="1210072" y="1552149"/>
                </a:lnTo>
                <a:lnTo>
                  <a:pt x="1190228" y="1562082"/>
                </a:lnTo>
                <a:lnTo>
                  <a:pt x="1170384" y="1572014"/>
                </a:lnTo>
                <a:lnTo>
                  <a:pt x="1149747" y="1581151"/>
                </a:lnTo>
                <a:lnTo>
                  <a:pt x="1103709" y="1557711"/>
                </a:lnTo>
                <a:lnTo>
                  <a:pt x="989012" y="1500503"/>
                </a:lnTo>
                <a:lnTo>
                  <a:pt x="996553" y="1489379"/>
                </a:lnTo>
                <a:lnTo>
                  <a:pt x="1027906" y="1439321"/>
                </a:lnTo>
                <a:lnTo>
                  <a:pt x="1136253" y="1267694"/>
                </a:lnTo>
                <a:lnTo>
                  <a:pt x="1342628" y="1211279"/>
                </a:lnTo>
                <a:lnTo>
                  <a:pt x="1400969" y="1195785"/>
                </a:lnTo>
                <a:lnTo>
                  <a:pt x="1402556" y="1195388"/>
                </a:lnTo>
                <a:close/>
                <a:moveTo>
                  <a:pt x="252864" y="1195388"/>
                </a:moveTo>
                <a:lnTo>
                  <a:pt x="302960" y="1209265"/>
                </a:lnTo>
                <a:lnTo>
                  <a:pt x="515270" y="1266356"/>
                </a:lnTo>
                <a:lnTo>
                  <a:pt x="518849" y="1267545"/>
                </a:lnTo>
                <a:lnTo>
                  <a:pt x="537137" y="1295695"/>
                </a:lnTo>
                <a:lnTo>
                  <a:pt x="629775" y="1441992"/>
                </a:lnTo>
                <a:lnTo>
                  <a:pt x="660786" y="1491154"/>
                </a:lnTo>
                <a:lnTo>
                  <a:pt x="666750" y="1500669"/>
                </a:lnTo>
                <a:lnTo>
                  <a:pt x="550655" y="1559743"/>
                </a:lnTo>
                <a:lnTo>
                  <a:pt x="504138" y="1582738"/>
                </a:lnTo>
                <a:lnTo>
                  <a:pt x="484259" y="1574412"/>
                </a:lnTo>
                <a:lnTo>
                  <a:pt x="464379" y="1564897"/>
                </a:lnTo>
                <a:lnTo>
                  <a:pt x="444898" y="1555382"/>
                </a:lnTo>
                <a:lnTo>
                  <a:pt x="425814" y="1545074"/>
                </a:lnTo>
                <a:lnTo>
                  <a:pt x="407127" y="1533973"/>
                </a:lnTo>
                <a:lnTo>
                  <a:pt x="388441" y="1522871"/>
                </a:lnTo>
                <a:lnTo>
                  <a:pt x="370152" y="1511374"/>
                </a:lnTo>
                <a:lnTo>
                  <a:pt x="352260" y="1498687"/>
                </a:lnTo>
                <a:lnTo>
                  <a:pt x="334767" y="1486396"/>
                </a:lnTo>
                <a:lnTo>
                  <a:pt x="317671" y="1473313"/>
                </a:lnTo>
                <a:lnTo>
                  <a:pt x="300972" y="1459833"/>
                </a:lnTo>
                <a:lnTo>
                  <a:pt x="284671" y="1445560"/>
                </a:lnTo>
                <a:lnTo>
                  <a:pt x="267972" y="1431287"/>
                </a:lnTo>
                <a:lnTo>
                  <a:pt x="252467" y="1416618"/>
                </a:lnTo>
                <a:lnTo>
                  <a:pt x="236961" y="1401552"/>
                </a:lnTo>
                <a:lnTo>
                  <a:pt x="222250" y="1386090"/>
                </a:lnTo>
                <a:lnTo>
                  <a:pt x="230202" y="1336531"/>
                </a:lnTo>
                <a:lnTo>
                  <a:pt x="251671" y="1203318"/>
                </a:lnTo>
                <a:lnTo>
                  <a:pt x="252864" y="1195388"/>
                </a:lnTo>
                <a:close/>
                <a:moveTo>
                  <a:pt x="950912" y="1071563"/>
                </a:moveTo>
                <a:lnTo>
                  <a:pt x="998316" y="1071563"/>
                </a:lnTo>
                <a:lnTo>
                  <a:pt x="1120775" y="1245264"/>
                </a:lnTo>
                <a:lnTo>
                  <a:pt x="1119590" y="1245662"/>
                </a:lnTo>
                <a:lnTo>
                  <a:pt x="1095888" y="1279526"/>
                </a:lnTo>
                <a:lnTo>
                  <a:pt x="950912" y="1071563"/>
                </a:lnTo>
                <a:close/>
                <a:moveTo>
                  <a:pt x="652180" y="1071563"/>
                </a:moveTo>
                <a:lnTo>
                  <a:pt x="700087" y="1071563"/>
                </a:lnTo>
                <a:lnTo>
                  <a:pt x="554783" y="1276351"/>
                </a:lnTo>
                <a:lnTo>
                  <a:pt x="534987" y="1244662"/>
                </a:lnTo>
                <a:lnTo>
                  <a:pt x="652180" y="1071563"/>
                </a:lnTo>
                <a:close/>
                <a:moveTo>
                  <a:pt x="177703" y="873125"/>
                </a:moveTo>
                <a:lnTo>
                  <a:pt x="179305" y="893844"/>
                </a:lnTo>
                <a:lnTo>
                  <a:pt x="182107" y="914164"/>
                </a:lnTo>
                <a:lnTo>
                  <a:pt x="185710" y="934485"/>
                </a:lnTo>
                <a:lnTo>
                  <a:pt x="188913" y="954805"/>
                </a:lnTo>
                <a:lnTo>
                  <a:pt x="193716" y="974727"/>
                </a:lnTo>
                <a:lnTo>
                  <a:pt x="198520" y="994251"/>
                </a:lnTo>
                <a:lnTo>
                  <a:pt x="204125" y="1013774"/>
                </a:lnTo>
                <a:lnTo>
                  <a:pt x="210931" y="1032899"/>
                </a:lnTo>
                <a:lnTo>
                  <a:pt x="217336" y="1052025"/>
                </a:lnTo>
                <a:lnTo>
                  <a:pt x="224942" y="1070751"/>
                </a:lnTo>
                <a:lnTo>
                  <a:pt x="232949" y="1089478"/>
                </a:lnTo>
                <a:lnTo>
                  <a:pt x="241356" y="1107009"/>
                </a:lnTo>
                <a:lnTo>
                  <a:pt x="250563" y="1124939"/>
                </a:lnTo>
                <a:lnTo>
                  <a:pt x="260171" y="1142470"/>
                </a:lnTo>
                <a:lnTo>
                  <a:pt x="270179" y="1159603"/>
                </a:lnTo>
                <a:lnTo>
                  <a:pt x="280988" y="1176338"/>
                </a:lnTo>
                <a:lnTo>
                  <a:pt x="228545" y="1165580"/>
                </a:lnTo>
                <a:lnTo>
                  <a:pt x="220538" y="1151236"/>
                </a:lnTo>
                <a:lnTo>
                  <a:pt x="212532" y="1136494"/>
                </a:lnTo>
                <a:lnTo>
                  <a:pt x="205326" y="1121752"/>
                </a:lnTo>
                <a:lnTo>
                  <a:pt x="198120" y="1107009"/>
                </a:lnTo>
                <a:lnTo>
                  <a:pt x="191315" y="1091869"/>
                </a:lnTo>
                <a:lnTo>
                  <a:pt x="185310" y="1076728"/>
                </a:lnTo>
                <a:lnTo>
                  <a:pt x="178904" y="1061587"/>
                </a:lnTo>
                <a:lnTo>
                  <a:pt x="173300" y="1046048"/>
                </a:lnTo>
                <a:lnTo>
                  <a:pt x="168096" y="1030509"/>
                </a:lnTo>
                <a:lnTo>
                  <a:pt x="163292" y="1014571"/>
                </a:lnTo>
                <a:lnTo>
                  <a:pt x="158888" y="998634"/>
                </a:lnTo>
                <a:lnTo>
                  <a:pt x="154885" y="982297"/>
                </a:lnTo>
                <a:lnTo>
                  <a:pt x="151282" y="966360"/>
                </a:lnTo>
                <a:lnTo>
                  <a:pt x="148079" y="949227"/>
                </a:lnTo>
                <a:lnTo>
                  <a:pt x="144877" y="932492"/>
                </a:lnTo>
                <a:lnTo>
                  <a:pt x="142875" y="915360"/>
                </a:lnTo>
                <a:lnTo>
                  <a:pt x="143275" y="915758"/>
                </a:lnTo>
                <a:lnTo>
                  <a:pt x="177703" y="873125"/>
                </a:lnTo>
                <a:close/>
                <a:moveTo>
                  <a:pt x="1469926" y="865188"/>
                </a:moveTo>
                <a:lnTo>
                  <a:pt x="1504950" y="909130"/>
                </a:lnTo>
                <a:lnTo>
                  <a:pt x="1502960" y="925756"/>
                </a:lnTo>
                <a:lnTo>
                  <a:pt x="1499776" y="943174"/>
                </a:lnTo>
                <a:lnTo>
                  <a:pt x="1496990" y="959801"/>
                </a:lnTo>
                <a:lnTo>
                  <a:pt x="1493408" y="976428"/>
                </a:lnTo>
                <a:lnTo>
                  <a:pt x="1489428" y="993054"/>
                </a:lnTo>
                <a:lnTo>
                  <a:pt x="1484652" y="1009285"/>
                </a:lnTo>
                <a:lnTo>
                  <a:pt x="1479876" y="1025516"/>
                </a:lnTo>
                <a:lnTo>
                  <a:pt x="1474702" y="1041350"/>
                </a:lnTo>
                <a:lnTo>
                  <a:pt x="1469528" y="1057185"/>
                </a:lnTo>
                <a:lnTo>
                  <a:pt x="1463558" y="1073020"/>
                </a:lnTo>
                <a:lnTo>
                  <a:pt x="1457190" y="1088855"/>
                </a:lnTo>
                <a:lnTo>
                  <a:pt x="1450423" y="1103898"/>
                </a:lnTo>
                <a:lnTo>
                  <a:pt x="1443657" y="1118941"/>
                </a:lnTo>
                <a:lnTo>
                  <a:pt x="1435697" y="1133984"/>
                </a:lnTo>
                <a:lnTo>
                  <a:pt x="1428533" y="1148631"/>
                </a:lnTo>
                <a:lnTo>
                  <a:pt x="1420175" y="1162883"/>
                </a:lnTo>
                <a:lnTo>
                  <a:pt x="1365250" y="1177926"/>
                </a:lnTo>
                <a:lnTo>
                  <a:pt x="1376394" y="1160508"/>
                </a:lnTo>
                <a:lnTo>
                  <a:pt x="1386743" y="1143089"/>
                </a:lnTo>
                <a:lnTo>
                  <a:pt x="1396693" y="1124879"/>
                </a:lnTo>
                <a:lnTo>
                  <a:pt x="1405847" y="1106669"/>
                </a:lnTo>
                <a:lnTo>
                  <a:pt x="1414603" y="1088063"/>
                </a:lnTo>
                <a:lnTo>
                  <a:pt x="1422961" y="1069457"/>
                </a:lnTo>
                <a:lnTo>
                  <a:pt x="1430523" y="1050060"/>
                </a:lnTo>
                <a:lnTo>
                  <a:pt x="1437687" y="1030662"/>
                </a:lnTo>
                <a:lnTo>
                  <a:pt x="1444055" y="1010868"/>
                </a:lnTo>
                <a:lnTo>
                  <a:pt x="1449627" y="990283"/>
                </a:lnTo>
                <a:lnTo>
                  <a:pt x="1454802" y="970094"/>
                </a:lnTo>
                <a:lnTo>
                  <a:pt x="1459180" y="949508"/>
                </a:lnTo>
                <a:lnTo>
                  <a:pt x="1463160" y="928923"/>
                </a:lnTo>
                <a:lnTo>
                  <a:pt x="1466344" y="907942"/>
                </a:lnTo>
                <a:lnTo>
                  <a:pt x="1468334" y="886565"/>
                </a:lnTo>
                <a:lnTo>
                  <a:pt x="1469926" y="865188"/>
                </a:lnTo>
                <a:close/>
                <a:moveTo>
                  <a:pt x="1646635" y="785813"/>
                </a:moveTo>
                <a:lnTo>
                  <a:pt x="1647825" y="804876"/>
                </a:lnTo>
                <a:lnTo>
                  <a:pt x="1647825" y="823940"/>
                </a:lnTo>
                <a:lnTo>
                  <a:pt x="1647825" y="842606"/>
                </a:lnTo>
                <a:lnTo>
                  <a:pt x="1646635" y="861669"/>
                </a:lnTo>
                <a:lnTo>
                  <a:pt x="1645841" y="879938"/>
                </a:lnTo>
                <a:lnTo>
                  <a:pt x="1644650" y="898605"/>
                </a:lnTo>
                <a:lnTo>
                  <a:pt x="1642269" y="916477"/>
                </a:lnTo>
                <a:lnTo>
                  <a:pt x="1640285" y="934746"/>
                </a:lnTo>
                <a:lnTo>
                  <a:pt x="1637506" y="953015"/>
                </a:lnTo>
                <a:lnTo>
                  <a:pt x="1634728" y="970887"/>
                </a:lnTo>
                <a:lnTo>
                  <a:pt x="1631156" y="988759"/>
                </a:lnTo>
                <a:lnTo>
                  <a:pt x="1627188" y="1006630"/>
                </a:lnTo>
                <a:lnTo>
                  <a:pt x="1623616" y="1023708"/>
                </a:lnTo>
                <a:lnTo>
                  <a:pt x="1618853" y="1041183"/>
                </a:lnTo>
                <a:lnTo>
                  <a:pt x="1614091" y="1058260"/>
                </a:lnTo>
                <a:lnTo>
                  <a:pt x="1608931" y="1075735"/>
                </a:lnTo>
                <a:lnTo>
                  <a:pt x="1602978" y="1092416"/>
                </a:lnTo>
                <a:lnTo>
                  <a:pt x="1597025" y="1109096"/>
                </a:lnTo>
                <a:lnTo>
                  <a:pt x="1590675" y="1125777"/>
                </a:lnTo>
                <a:lnTo>
                  <a:pt x="1584325" y="1142060"/>
                </a:lnTo>
                <a:lnTo>
                  <a:pt x="1576785" y="1158343"/>
                </a:lnTo>
                <a:lnTo>
                  <a:pt x="1569641" y="1174229"/>
                </a:lnTo>
                <a:lnTo>
                  <a:pt x="1562100" y="1190116"/>
                </a:lnTo>
                <a:lnTo>
                  <a:pt x="1553766" y="1205605"/>
                </a:lnTo>
                <a:lnTo>
                  <a:pt x="1545828" y="1221094"/>
                </a:lnTo>
                <a:lnTo>
                  <a:pt x="1537097" y="1236980"/>
                </a:lnTo>
                <a:lnTo>
                  <a:pt x="1527969" y="1251675"/>
                </a:lnTo>
                <a:lnTo>
                  <a:pt x="1518841" y="1266767"/>
                </a:lnTo>
                <a:lnTo>
                  <a:pt x="1508919" y="1281461"/>
                </a:lnTo>
                <a:lnTo>
                  <a:pt x="1499394" y="1295759"/>
                </a:lnTo>
                <a:lnTo>
                  <a:pt x="1489075" y="1309659"/>
                </a:lnTo>
                <a:lnTo>
                  <a:pt x="1478756" y="1323560"/>
                </a:lnTo>
                <a:lnTo>
                  <a:pt x="1468041" y="1337460"/>
                </a:lnTo>
                <a:lnTo>
                  <a:pt x="1456928" y="1350963"/>
                </a:lnTo>
                <a:lnTo>
                  <a:pt x="1447800" y="1300525"/>
                </a:lnTo>
                <a:lnTo>
                  <a:pt x="1457325" y="1287816"/>
                </a:lnTo>
                <a:lnTo>
                  <a:pt x="1466453" y="1274710"/>
                </a:lnTo>
                <a:lnTo>
                  <a:pt x="1474788" y="1262398"/>
                </a:lnTo>
                <a:lnTo>
                  <a:pt x="1483519" y="1248895"/>
                </a:lnTo>
                <a:lnTo>
                  <a:pt x="1492250" y="1235789"/>
                </a:lnTo>
                <a:lnTo>
                  <a:pt x="1499791" y="1222682"/>
                </a:lnTo>
                <a:lnTo>
                  <a:pt x="1508125" y="1208782"/>
                </a:lnTo>
                <a:lnTo>
                  <a:pt x="1515666" y="1195279"/>
                </a:lnTo>
                <a:lnTo>
                  <a:pt x="1522810" y="1180981"/>
                </a:lnTo>
                <a:lnTo>
                  <a:pt x="1529556" y="1167081"/>
                </a:lnTo>
                <a:lnTo>
                  <a:pt x="1536700" y="1153180"/>
                </a:lnTo>
                <a:lnTo>
                  <a:pt x="1543050" y="1138883"/>
                </a:lnTo>
                <a:lnTo>
                  <a:pt x="1549003" y="1124188"/>
                </a:lnTo>
                <a:lnTo>
                  <a:pt x="1555353" y="1109493"/>
                </a:lnTo>
                <a:lnTo>
                  <a:pt x="1560910" y="1094799"/>
                </a:lnTo>
                <a:lnTo>
                  <a:pt x="1566069" y="1079707"/>
                </a:lnTo>
                <a:lnTo>
                  <a:pt x="1571228" y="1064218"/>
                </a:lnTo>
                <a:lnTo>
                  <a:pt x="1575991" y="1049126"/>
                </a:lnTo>
                <a:lnTo>
                  <a:pt x="1580356" y="1034034"/>
                </a:lnTo>
                <a:lnTo>
                  <a:pt x="1584722" y="1018545"/>
                </a:lnTo>
                <a:lnTo>
                  <a:pt x="1588294" y="1003056"/>
                </a:lnTo>
                <a:lnTo>
                  <a:pt x="1591866" y="987170"/>
                </a:lnTo>
                <a:lnTo>
                  <a:pt x="1595041" y="971681"/>
                </a:lnTo>
                <a:lnTo>
                  <a:pt x="1597819" y="955398"/>
                </a:lnTo>
                <a:lnTo>
                  <a:pt x="1600597" y="939511"/>
                </a:lnTo>
                <a:lnTo>
                  <a:pt x="1602581" y="923228"/>
                </a:lnTo>
                <a:lnTo>
                  <a:pt x="1604566" y="906945"/>
                </a:lnTo>
                <a:lnTo>
                  <a:pt x="1606153" y="890662"/>
                </a:lnTo>
                <a:lnTo>
                  <a:pt x="1606947" y="874378"/>
                </a:lnTo>
                <a:lnTo>
                  <a:pt x="1607741" y="857301"/>
                </a:lnTo>
                <a:lnTo>
                  <a:pt x="1608931" y="841017"/>
                </a:lnTo>
                <a:lnTo>
                  <a:pt x="1608931" y="823940"/>
                </a:lnTo>
                <a:lnTo>
                  <a:pt x="1608931" y="822351"/>
                </a:lnTo>
                <a:lnTo>
                  <a:pt x="1646635" y="785813"/>
                </a:lnTo>
                <a:close/>
                <a:moveTo>
                  <a:pt x="1191" y="779463"/>
                </a:moveTo>
                <a:lnTo>
                  <a:pt x="39291" y="816372"/>
                </a:lnTo>
                <a:lnTo>
                  <a:pt x="38894" y="824707"/>
                </a:lnTo>
                <a:lnTo>
                  <a:pt x="39291" y="842169"/>
                </a:lnTo>
                <a:lnTo>
                  <a:pt x="39687" y="858838"/>
                </a:lnTo>
                <a:lnTo>
                  <a:pt x="40481" y="876300"/>
                </a:lnTo>
                <a:lnTo>
                  <a:pt x="41672" y="892969"/>
                </a:lnTo>
                <a:lnTo>
                  <a:pt x="43656" y="910035"/>
                </a:lnTo>
                <a:lnTo>
                  <a:pt x="45244" y="926307"/>
                </a:lnTo>
                <a:lnTo>
                  <a:pt x="47625" y="943372"/>
                </a:lnTo>
                <a:lnTo>
                  <a:pt x="50403" y="959644"/>
                </a:lnTo>
                <a:lnTo>
                  <a:pt x="53578" y="975519"/>
                </a:lnTo>
                <a:lnTo>
                  <a:pt x="56753" y="992188"/>
                </a:lnTo>
                <a:lnTo>
                  <a:pt x="60325" y="1008063"/>
                </a:lnTo>
                <a:lnTo>
                  <a:pt x="64691" y="1023938"/>
                </a:lnTo>
                <a:lnTo>
                  <a:pt x="69056" y="1039813"/>
                </a:lnTo>
                <a:lnTo>
                  <a:pt x="73819" y="1055688"/>
                </a:lnTo>
                <a:lnTo>
                  <a:pt x="78581" y="1071166"/>
                </a:lnTo>
                <a:lnTo>
                  <a:pt x="83741" y="1086644"/>
                </a:lnTo>
                <a:lnTo>
                  <a:pt x="89297" y="1101726"/>
                </a:lnTo>
                <a:lnTo>
                  <a:pt x="95250" y="1116807"/>
                </a:lnTo>
                <a:lnTo>
                  <a:pt x="101203" y="1131888"/>
                </a:lnTo>
                <a:lnTo>
                  <a:pt x="108347" y="1146573"/>
                </a:lnTo>
                <a:lnTo>
                  <a:pt x="114697" y="1161257"/>
                </a:lnTo>
                <a:lnTo>
                  <a:pt x="122238" y="1175941"/>
                </a:lnTo>
                <a:lnTo>
                  <a:pt x="129381" y="1190229"/>
                </a:lnTo>
                <a:lnTo>
                  <a:pt x="137319" y="1204517"/>
                </a:lnTo>
                <a:lnTo>
                  <a:pt x="144860" y="1218407"/>
                </a:lnTo>
                <a:lnTo>
                  <a:pt x="153194" y="1232298"/>
                </a:lnTo>
                <a:lnTo>
                  <a:pt x="161925" y="1245792"/>
                </a:lnTo>
                <a:lnTo>
                  <a:pt x="170260" y="1259285"/>
                </a:lnTo>
                <a:lnTo>
                  <a:pt x="179388" y="1272382"/>
                </a:lnTo>
                <a:lnTo>
                  <a:pt x="188913" y="1285479"/>
                </a:lnTo>
                <a:lnTo>
                  <a:pt x="198438" y="1298179"/>
                </a:lnTo>
                <a:lnTo>
                  <a:pt x="207963" y="1311276"/>
                </a:lnTo>
                <a:lnTo>
                  <a:pt x="199628" y="1362076"/>
                </a:lnTo>
                <a:lnTo>
                  <a:pt x="188516" y="1348186"/>
                </a:lnTo>
                <a:lnTo>
                  <a:pt x="177403" y="1334295"/>
                </a:lnTo>
                <a:lnTo>
                  <a:pt x="166291" y="1320404"/>
                </a:lnTo>
                <a:lnTo>
                  <a:pt x="155575" y="1306117"/>
                </a:lnTo>
                <a:lnTo>
                  <a:pt x="145256" y="1291432"/>
                </a:lnTo>
                <a:lnTo>
                  <a:pt x="135335" y="1276748"/>
                </a:lnTo>
                <a:lnTo>
                  <a:pt x="125413" y="1261667"/>
                </a:lnTo>
                <a:lnTo>
                  <a:pt x="115888" y="1245792"/>
                </a:lnTo>
                <a:lnTo>
                  <a:pt x="106760" y="1230710"/>
                </a:lnTo>
                <a:lnTo>
                  <a:pt x="98425" y="1214835"/>
                </a:lnTo>
                <a:lnTo>
                  <a:pt x="90091" y="1198960"/>
                </a:lnTo>
                <a:lnTo>
                  <a:pt x="81756" y="1183085"/>
                </a:lnTo>
                <a:lnTo>
                  <a:pt x="74216" y="1166416"/>
                </a:lnTo>
                <a:lnTo>
                  <a:pt x="66675" y="1150144"/>
                </a:lnTo>
                <a:lnTo>
                  <a:pt x="59928" y="1133079"/>
                </a:lnTo>
                <a:lnTo>
                  <a:pt x="53578" y="1116410"/>
                </a:lnTo>
                <a:lnTo>
                  <a:pt x="46831" y="1098948"/>
                </a:lnTo>
                <a:lnTo>
                  <a:pt x="41275" y="1081882"/>
                </a:lnTo>
                <a:lnTo>
                  <a:pt x="35719" y="1064419"/>
                </a:lnTo>
                <a:lnTo>
                  <a:pt x="30559" y="1046957"/>
                </a:lnTo>
                <a:lnTo>
                  <a:pt x="25797" y="1029097"/>
                </a:lnTo>
                <a:lnTo>
                  <a:pt x="21431" y="1011635"/>
                </a:lnTo>
                <a:lnTo>
                  <a:pt x="17066" y="993379"/>
                </a:lnTo>
                <a:lnTo>
                  <a:pt x="13494" y="975122"/>
                </a:lnTo>
                <a:lnTo>
                  <a:pt x="10716" y="956469"/>
                </a:lnTo>
                <a:lnTo>
                  <a:pt x="7541" y="938610"/>
                </a:lnTo>
                <a:lnTo>
                  <a:pt x="5556" y="919957"/>
                </a:lnTo>
                <a:lnTo>
                  <a:pt x="3175" y="900907"/>
                </a:lnTo>
                <a:lnTo>
                  <a:pt x="1984" y="882254"/>
                </a:lnTo>
                <a:lnTo>
                  <a:pt x="794" y="863204"/>
                </a:lnTo>
                <a:lnTo>
                  <a:pt x="397" y="844154"/>
                </a:lnTo>
                <a:lnTo>
                  <a:pt x="0" y="824707"/>
                </a:lnTo>
                <a:lnTo>
                  <a:pt x="397" y="802085"/>
                </a:lnTo>
                <a:lnTo>
                  <a:pt x="1191" y="779463"/>
                </a:lnTo>
                <a:close/>
                <a:moveTo>
                  <a:pt x="1314889" y="671513"/>
                </a:moveTo>
                <a:lnTo>
                  <a:pt x="1339850" y="701729"/>
                </a:lnTo>
                <a:lnTo>
                  <a:pt x="1101725" y="776288"/>
                </a:lnTo>
                <a:lnTo>
                  <a:pt x="1116385" y="730768"/>
                </a:lnTo>
                <a:lnTo>
                  <a:pt x="1314889" y="671513"/>
                </a:lnTo>
                <a:close/>
                <a:moveTo>
                  <a:pt x="339763" y="668338"/>
                </a:moveTo>
                <a:lnTo>
                  <a:pt x="538932" y="730250"/>
                </a:lnTo>
                <a:lnTo>
                  <a:pt x="554038" y="776288"/>
                </a:lnTo>
                <a:lnTo>
                  <a:pt x="317500" y="698500"/>
                </a:lnTo>
                <a:lnTo>
                  <a:pt x="339763" y="668338"/>
                </a:lnTo>
                <a:close/>
                <a:moveTo>
                  <a:pt x="828080" y="554038"/>
                </a:moveTo>
                <a:lnTo>
                  <a:pt x="847512" y="567940"/>
                </a:lnTo>
                <a:lnTo>
                  <a:pt x="1087438" y="737939"/>
                </a:lnTo>
                <a:lnTo>
                  <a:pt x="1086645" y="741117"/>
                </a:lnTo>
                <a:lnTo>
                  <a:pt x="1086249" y="742308"/>
                </a:lnTo>
                <a:lnTo>
                  <a:pt x="987105" y="1046163"/>
                </a:lnTo>
                <a:lnTo>
                  <a:pt x="980364" y="1046163"/>
                </a:lnTo>
                <a:lnTo>
                  <a:pt x="935551" y="1046163"/>
                </a:lnTo>
                <a:lnTo>
                  <a:pt x="669054" y="1046163"/>
                </a:lnTo>
                <a:lnTo>
                  <a:pt x="570308" y="742308"/>
                </a:lnTo>
                <a:lnTo>
                  <a:pt x="569911" y="741117"/>
                </a:lnTo>
                <a:lnTo>
                  <a:pt x="568325" y="737939"/>
                </a:lnTo>
                <a:lnTo>
                  <a:pt x="808648" y="567940"/>
                </a:lnTo>
                <a:lnTo>
                  <a:pt x="828080" y="554038"/>
                </a:lnTo>
                <a:close/>
                <a:moveTo>
                  <a:pt x="1360910" y="387350"/>
                </a:moveTo>
                <a:lnTo>
                  <a:pt x="1489666" y="409557"/>
                </a:lnTo>
                <a:lnTo>
                  <a:pt x="1540533" y="418281"/>
                </a:lnTo>
                <a:lnTo>
                  <a:pt x="1550865" y="437316"/>
                </a:lnTo>
                <a:lnTo>
                  <a:pt x="1560800" y="456747"/>
                </a:lnTo>
                <a:lnTo>
                  <a:pt x="1570337" y="476178"/>
                </a:lnTo>
                <a:lnTo>
                  <a:pt x="1579477" y="495213"/>
                </a:lnTo>
                <a:lnTo>
                  <a:pt x="1587425" y="515834"/>
                </a:lnTo>
                <a:lnTo>
                  <a:pt x="1595373" y="536058"/>
                </a:lnTo>
                <a:lnTo>
                  <a:pt x="1602924" y="556282"/>
                </a:lnTo>
                <a:lnTo>
                  <a:pt x="1609679" y="577300"/>
                </a:lnTo>
                <a:lnTo>
                  <a:pt x="1616038" y="597920"/>
                </a:lnTo>
                <a:lnTo>
                  <a:pt x="1621601" y="619731"/>
                </a:lnTo>
                <a:lnTo>
                  <a:pt x="1626767" y="640748"/>
                </a:lnTo>
                <a:lnTo>
                  <a:pt x="1631536" y="662955"/>
                </a:lnTo>
                <a:lnTo>
                  <a:pt x="1635908" y="684369"/>
                </a:lnTo>
                <a:lnTo>
                  <a:pt x="1639484" y="706973"/>
                </a:lnTo>
                <a:lnTo>
                  <a:pt x="1641868" y="728783"/>
                </a:lnTo>
                <a:lnTo>
                  <a:pt x="1644650" y="751387"/>
                </a:lnTo>
                <a:lnTo>
                  <a:pt x="1607692" y="786680"/>
                </a:lnTo>
                <a:lnTo>
                  <a:pt x="1513510" y="877888"/>
                </a:lnTo>
                <a:lnTo>
                  <a:pt x="1508343" y="871543"/>
                </a:lnTo>
                <a:lnTo>
                  <a:pt x="1471386" y="825146"/>
                </a:lnTo>
                <a:lnTo>
                  <a:pt x="1363691" y="689921"/>
                </a:lnTo>
                <a:lnTo>
                  <a:pt x="1341437" y="662559"/>
                </a:lnTo>
                <a:lnTo>
                  <a:pt x="1341835" y="656214"/>
                </a:lnTo>
                <a:lnTo>
                  <a:pt x="1355743" y="455557"/>
                </a:lnTo>
                <a:lnTo>
                  <a:pt x="1360115" y="396074"/>
                </a:lnTo>
                <a:lnTo>
                  <a:pt x="1360910" y="387350"/>
                </a:lnTo>
                <a:close/>
                <a:moveTo>
                  <a:pt x="293316" y="387350"/>
                </a:moveTo>
                <a:lnTo>
                  <a:pt x="293316" y="388143"/>
                </a:lnTo>
                <a:lnTo>
                  <a:pt x="297280" y="446040"/>
                </a:lnTo>
                <a:lnTo>
                  <a:pt x="311549" y="656214"/>
                </a:lnTo>
                <a:lnTo>
                  <a:pt x="312738" y="662559"/>
                </a:lnTo>
                <a:lnTo>
                  <a:pt x="290145" y="689921"/>
                </a:lnTo>
                <a:lnTo>
                  <a:pt x="175991" y="833870"/>
                </a:lnTo>
                <a:lnTo>
                  <a:pt x="141111" y="877888"/>
                </a:lnTo>
                <a:lnTo>
                  <a:pt x="138733" y="875509"/>
                </a:lnTo>
                <a:lnTo>
                  <a:pt x="39641" y="779939"/>
                </a:lnTo>
                <a:lnTo>
                  <a:pt x="3175" y="744646"/>
                </a:lnTo>
                <a:lnTo>
                  <a:pt x="5949" y="722835"/>
                </a:lnTo>
                <a:lnTo>
                  <a:pt x="8724" y="701025"/>
                </a:lnTo>
                <a:lnTo>
                  <a:pt x="12291" y="679611"/>
                </a:lnTo>
                <a:lnTo>
                  <a:pt x="16255" y="658197"/>
                </a:lnTo>
                <a:lnTo>
                  <a:pt x="21011" y="636783"/>
                </a:lnTo>
                <a:lnTo>
                  <a:pt x="26164" y="616162"/>
                </a:lnTo>
                <a:lnTo>
                  <a:pt x="31713" y="595541"/>
                </a:lnTo>
                <a:lnTo>
                  <a:pt x="38452" y="574920"/>
                </a:lnTo>
                <a:lnTo>
                  <a:pt x="44793" y="554696"/>
                </a:lnTo>
                <a:lnTo>
                  <a:pt x="51928" y="534472"/>
                </a:lnTo>
                <a:lnTo>
                  <a:pt x="59855" y="514644"/>
                </a:lnTo>
                <a:lnTo>
                  <a:pt x="68179" y="495213"/>
                </a:lnTo>
                <a:lnTo>
                  <a:pt x="77296" y="476178"/>
                </a:lnTo>
                <a:lnTo>
                  <a:pt x="86016" y="457143"/>
                </a:lnTo>
                <a:lnTo>
                  <a:pt x="95528" y="438109"/>
                </a:lnTo>
                <a:lnTo>
                  <a:pt x="105834" y="419867"/>
                </a:lnTo>
                <a:lnTo>
                  <a:pt x="156173" y="410747"/>
                </a:lnTo>
                <a:lnTo>
                  <a:pt x="293316" y="387350"/>
                </a:lnTo>
                <a:close/>
                <a:moveTo>
                  <a:pt x="808037" y="298450"/>
                </a:moveTo>
                <a:lnTo>
                  <a:pt x="827881" y="306401"/>
                </a:lnTo>
                <a:lnTo>
                  <a:pt x="847725" y="298450"/>
                </a:lnTo>
                <a:lnTo>
                  <a:pt x="847725" y="536575"/>
                </a:lnTo>
                <a:lnTo>
                  <a:pt x="827881" y="522661"/>
                </a:lnTo>
                <a:lnTo>
                  <a:pt x="808037" y="536575"/>
                </a:lnTo>
                <a:lnTo>
                  <a:pt x="808037" y="298450"/>
                </a:lnTo>
                <a:close/>
                <a:moveTo>
                  <a:pt x="1106341" y="198438"/>
                </a:moveTo>
                <a:lnTo>
                  <a:pt x="1122567" y="205965"/>
                </a:lnTo>
                <a:lnTo>
                  <a:pt x="1139189" y="214285"/>
                </a:lnTo>
                <a:lnTo>
                  <a:pt x="1155020" y="223001"/>
                </a:lnTo>
                <a:lnTo>
                  <a:pt x="1170455" y="231717"/>
                </a:lnTo>
                <a:lnTo>
                  <a:pt x="1185889" y="241225"/>
                </a:lnTo>
                <a:lnTo>
                  <a:pt x="1200928" y="251129"/>
                </a:lnTo>
                <a:lnTo>
                  <a:pt x="1216363" y="261034"/>
                </a:lnTo>
                <a:lnTo>
                  <a:pt x="1231006" y="271335"/>
                </a:lnTo>
                <a:lnTo>
                  <a:pt x="1244858" y="282031"/>
                </a:lnTo>
                <a:lnTo>
                  <a:pt x="1258710" y="293520"/>
                </a:lnTo>
                <a:lnTo>
                  <a:pt x="1272562" y="305010"/>
                </a:lnTo>
                <a:lnTo>
                  <a:pt x="1286018" y="316895"/>
                </a:lnTo>
                <a:lnTo>
                  <a:pt x="1299078" y="328780"/>
                </a:lnTo>
                <a:lnTo>
                  <a:pt x="1312138" y="341854"/>
                </a:lnTo>
                <a:lnTo>
                  <a:pt x="1324407" y="354928"/>
                </a:lnTo>
                <a:lnTo>
                  <a:pt x="1336675" y="367606"/>
                </a:lnTo>
                <a:lnTo>
                  <a:pt x="1332322" y="423863"/>
                </a:lnTo>
                <a:lnTo>
                  <a:pt x="1318470" y="406827"/>
                </a:lnTo>
                <a:lnTo>
                  <a:pt x="1304618" y="390584"/>
                </a:lnTo>
                <a:lnTo>
                  <a:pt x="1289975" y="374737"/>
                </a:lnTo>
                <a:lnTo>
                  <a:pt x="1274145" y="359286"/>
                </a:lnTo>
                <a:lnTo>
                  <a:pt x="1258314" y="344231"/>
                </a:lnTo>
                <a:lnTo>
                  <a:pt x="1242088" y="329969"/>
                </a:lnTo>
                <a:lnTo>
                  <a:pt x="1225070" y="316103"/>
                </a:lnTo>
                <a:lnTo>
                  <a:pt x="1208052" y="302633"/>
                </a:lnTo>
                <a:lnTo>
                  <a:pt x="1189847" y="290351"/>
                </a:lnTo>
                <a:lnTo>
                  <a:pt x="1171642" y="278070"/>
                </a:lnTo>
                <a:lnTo>
                  <a:pt x="1153437" y="266580"/>
                </a:lnTo>
                <a:lnTo>
                  <a:pt x="1134440" y="255884"/>
                </a:lnTo>
                <a:lnTo>
                  <a:pt x="1114652" y="245187"/>
                </a:lnTo>
                <a:lnTo>
                  <a:pt x="1094864" y="235679"/>
                </a:lnTo>
                <a:lnTo>
                  <a:pt x="1074680" y="227359"/>
                </a:lnTo>
                <a:lnTo>
                  <a:pt x="1054100" y="218643"/>
                </a:lnTo>
                <a:lnTo>
                  <a:pt x="1106341" y="198438"/>
                </a:lnTo>
                <a:close/>
                <a:moveTo>
                  <a:pt x="545878" y="196850"/>
                </a:moveTo>
                <a:lnTo>
                  <a:pt x="598488" y="217164"/>
                </a:lnTo>
                <a:lnTo>
                  <a:pt x="577763" y="225130"/>
                </a:lnTo>
                <a:lnTo>
                  <a:pt x="557835" y="233495"/>
                </a:lnTo>
                <a:lnTo>
                  <a:pt x="538305" y="243055"/>
                </a:lnTo>
                <a:lnTo>
                  <a:pt x="518775" y="253013"/>
                </a:lnTo>
                <a:lnTo>
                  <a:pt x="500441" y="263369"/>
                </a:lnTo>
                <a:lnTo>
                  <a:pt x="481709" y="274522"/>
                </a:lnTo>
                <a:lnTo>
                  <a:pt x="463375" y="286471"/>
                </a:lnTo>
                <a:lnTo>
                  <a:pt x="446236" y="298421"/>
                </a:lnTo>
                <a:lnTo>
                  <a:pt x="428700" y="311566"/>
                </a:lnTo>
                <a:lnTo>
                  <a:pt x="411960" y="325108"/>
                </a:lnTo>
                <a:lnTo>
                  <a:pt x="395220" y="338651"/>
                </a:lnTo>
                <a:lnTo>
                  <a:pt x="379676" y="352991"/>
                </a:lnTo>
                <a:lnTo>
                  <a:pt x="364132" y="368127"/>
                </a:lnTo>
                <a:lnTo>
                  <a:pt x="349385" y="383263"/>
                </a:lnTo>
                <a:lnTo>
                  <a:pt x="335037" y="399594"/>
                </a:lnTo>
                <a:lnTo>
                  <a:pt x="321087" y="415925"/>
                </a:lnTo>
                <a:lnTo>
                  <a:pt x="317500" y="360957"/>
                </a:lnTo>
                <a:lnTo>
                  <a:pt x="329457" y="347812"/>
                </a:lnTo>
                <a:lnTo>
                  <a:pt x="341414" y="335465"/>
                </a:lnTo>
                <a:lnTo>
                  <a:pt x="354567" y="323117"/>
                </a:lnTo>
                <a:lnTo>
                  <a:pt x="367719" y="311566"/>
                </a:lnTo>
                <a:lnTo>
                  <a:pt x="380872" y="299616"/>
                </a:lnTo>
                <a:lnTo>
                  <a:pt x="394423" y="288463"/>
                </a:lnTo>
                <a:lnTo>
                  <a:pt x="408373" y="277708"/>
                </a:lnTo>
                <a:lnTo>
                  <a:pt x="422721" y="267352"/>
                </a:lnTo>
                <a:lnTo>
                  <a:pt x="437069" y="256996"/>
                </a:lnTo>
                <a:lnTo>
                  <a:pt x="451816" y="247436"/>
                </a:lnTo>
                <a:lnTo>
                  <a:pt x="466962" y="237877"/>
                </a:lnTo>
                <a:lnTo>
                  <a:pt x="482107" y="228715"/>
                </a:lnTo>
                <a:lnTo>
                  <a:pt x="497651" y="219952"/>
                </a:lnTo>
                <a:lnTo>
                  <a:pt x="513195" y="211986"/>
                </a:lnTo>
                <a:lnTo>
                  <a:pt x="529536" y="204020"/>
                </a:lnTo>
                <a:lnTo>
                  <a:pt x="545878" y="196850"/>
                </a:lnTo>
                <a:close/>
                <a:moveTo>
                  <a:pt x="1028700" y="25400"/>
                </a:moveTo>
                <a:lnTo>
                  <a:pt x="1048147" y="30571"/>
                </a:lnTo>
                <a:lnTo>
                  <a:pt x="1067197" y="36139"/>
                </a:lnTo>
                <a:lnTo>
                  <a:pt x="1086247" y="42503"/>
                </a:lnTo>
                <a:lnTo>
                  <a:pt x="1104900" y="49265"/>
                </a:lnTo>
                <a:lnTo>
                  <a:pt x="1123553" y="56026"/>
                </a:lnTo>
                <a:lnTo>
                  <a:pt x="1142207" y="63186"/>
                </a:lnTo>
                <a:lnTo>
                  <a:pt x="1160066" y="71538"/>
                </a:lnTo>
                <a:lnTo>
                  <a:pt x="1177925" y="79891"/>
                </a:lnTo>
                <a:lnTo>
                  <a:pt x="1195388" y="88641"/>
                </a:lnTo>
                <a:lnTo>
                  <a:pt x="1212850" y="97392"/>
                </a:lnTo>
                <a:lnTo>
                  <a:pt x="1230313" y="106937"/>
                </a:lnTo>
                <a:lnTo>
                  <a:pt x="1246982" y="116881"/>
                </a:lnTo>
                <a:lnTo>
                  <a:pt x="1263650" y="127620"/>
                </a:lnTo>
                <a:lnTo>
                  <a:pt x="1280319" y="138359"/>
                </a:lnTo>
                <a:lnTo>
                  <a:pt x="1296194" y="149098"/>
                </a:lnTo>
                <a:lnTo>
                  <a:pt x="1312069" y="160633"/>
                </a:lnTo>
                <a:lnTo>
                  <a:pt x="1327547" y="172565"/>
                </a:lnTo>
                <a:lnTo>
                  <a:pt x="1342629" y="184497"/>
                </a:lnTo>
                <a:lnTo>
                  <a:pt x="1358107" y="197225"/>
                </a:lnTo>
                <a:lnTo>
                  <a:pt x="1372791" y="209953"/>
                </a:lnTo>
                <a:lnTo>
                  <a:pt x="1386682" y="223079"/>
                </a:lnTo>
                <a:lnTo>
                  <a:pt x="1400572" y="237000"/>
                </a:lnTo>
                <a:lnTo>
                  <a:pt x="1414463" y="250921"/>
                </a:lnTo>
                <a:lnTo>
                  <a:pt x="1427957" y="264444"/>
                </a:lnTo>
                <a:lnTo>
                  <a:pt x="1440657" y="279161"/>
                </a:lnTo>
                <a:lnTo>
                  <a:pt x="1453754" y="293877"/>
                </a:lnTo>
                <a:lnTo>
                  <a:pt x="1466454" y="309389"/>
                </a:lnTo>
                <a:lnTo>
                  <a:pt x="1477963" y="324901"/>
                </a:lnTo>
                <a:lnTo>
                  <a:pt x="1489473" y="340413"/>
                </a:lnTo>
                <a:lnTo>
                  <a:pt x="1501379" y="356323"/>
                </a:lnTo>
                <a:lnTo>
                  <a:pt x="1512094" y="372233"/>
                </a:lnTo>
                <a:lnTo>
                  <a:pt x="1522413" y="388938"/>
                </a:lnTo>
                <a:lnTo>
                  <a:pt x="1470026" y="380187"/>
                </a:lnTo>
                <a:lnTo>
                  <a:pt x="1460501" y="366664"/>
                </a:lnTo>
                <a:lnTo>
                  <a:pt x="1451373" y="353539"/>
                </a:lnTo>
                <a:lnTo>
                  <a:pt x="1441451" y="340413"/>
                </a:lnTo>
                <a:lnTo>
                  <a:pt x="1430735" y="327685"/>
                </a:lnTo>
                <a:lnTo>
                  <a:pt x="1420416" y="315355"/>
                </a:lnTo>
                <a:lnTo>
                  <a:pt x="1409701" y="302627"/>
                </a:lnTo>
                <a:lnTo>
                  <a:pt x="1398985" y="290695"/>
                </a:lnTo>
                <a:lnTo>
                  <a:pt x="1387872" y="278763"/>
                </a:lnTo>
                <a:lnTo>
                  <a:pt x="1375966" y="267228"/>
                </a:lnTo>
                <a:lnTo>
                  <a:pt x="1364457" y="255694"/>
                </a:lnTo>
                <a:lnTo>
                  <a:pt x="1352154" y="244557"/>
                </a:lnTo>
                <a:lnTo>
                  <a:pt x="1340247" y="233420"/>
                </a:lnTo>
                <a:lnTo>
                  <a:pt x="1327944" y="223079"/>
                </a:lnTo>
                <a:lnTo>
                  <a:pt x="1315244" y="212737"/>
                </a:lnTo>
                <a:lnTo>
                  <a:pt x="1302544" y="202396"/>
                </a:lnTo>
                <a:lnTo>
                  <a:pt x="1289844" y="192452"/>
                </a:lnTo>
                <a:lnTo>
                  <a:pt x="1276350" y="182906"/>
                </a:lnTo>
                <a:lnTo>
                  <a:pt x="1262857" y="173758"/>
                </a:lnTo>
                <a:lnTo>
                  <a:pt x="1248966" y="164610"/>
                </a:lnTo>
                <a:lnTo>
                  <a:pt x="1235472" y="155462"/>
                </a:lnTo>
                <a:lnTo>
                  <a:pt x="1221582" y="147507"/>
                </a:lnTo>
                <a:lnTo>
                  <a:pt x="1207294" y="139155"/>
                </a:lnTo>
                <a:lnTo>
                  <a:pt x="1192610" y="130802"/>
                </a:lnTo>
                <a:lnTo>
                  <a:pt x="1178322" y="123643"/>
                </a:lnTo>
                <a:lnTo>
                  <a:pt x="1163241" y="116085"/>
                </a:lnTo>
                <a:lnTo>
                  <a:pt x="1148557" y="108926"/>
                </a:lnTo>
                <a:lnTo>
                  <a:pt x="1133475" y="102164"/>
                </a:lnTo>
                <a:lnTo>
                  <a:pt x="1117997" y="95801"/>
                </a:lnTo>
                <a:lnTo>
                  <a:pt x="1102916" y="89834"/>
                </a:lnTo>
                <a:lnTo>
                  <a:pt x="1087041" y="84266"/>
                </a:lnTo>
                <a:lnTo>
                  <a:pt x="1071166" y="78698"/>
                </a:lnTo>
                <a:lnTo>
                  <a:pt x="1055291" y="73527"/>
                </a:lnTo>
                <a:lnTo>
                  <a:pt x="1028700" y="25400"/>
                </a:lnTo>
                <a:close/>
                <a:moveTo>
                  <a:pt x="619125" y="25400"/>
                </a:moveTo>
                <a:lnTo>
                  <a:pt x="594935" y="72333"/>
                </a:lnTo>
                <a:lnTo>
                  <a:pt x="579073" y="77504"/>
                </a:lnTo>
                <a:lnTo>
                  <a:pt x="563211" y="82674"/>
                </a:lnTo>
                <a:lnTo>
                  <a:pt x="546952" y="89038"/>
                </a:lnTo>
                <a:lnTo>
                  <a:pt x="531486" y="95004"/>
                </a:lnTo>
                <a:lnTo>
                  <a:pt x="516020" y="101368"/>
                </a:lnTo>
                <a:lnTo>
                  <a:pt x="500951" y="108130"/>
                </a:lnTo>
                <a:lnTo>
                  <a:pt x="485882" y="115289"/>
                </a:lnTo>
                <a:lnTo>
                  <a:pt x="470813" y="122846"/>
                </a:lnTo>
                <a:lnTo>
                  <a:pt x="456140" y="130005"/>
                </a:lnTo>
                <a:lnTo>
                  <a:pt x="441467" y="138358"/>
                </a:lnTo>
                <a:lnTo>
                  <a:pt x="427191" y="146313"/>
                </a:lnTo>
                <a:lnTo>
                  <a:pt x="412915" y="155063"/>
                </a:lnTo>
                <a:lnTo>
                  <a:pt x="399036" y="163813"/>
                </a:lnTo>
                <a:lnTo>
                  <a:pt x="385156" y="172961"/>
                </a:lnTo>
                <a:lnTo>
                  <a:pt x="371277" y="182507"/>
                </a:lnTo>
                <a:lnTo>
                  <a:pt x="358190" y="192053"/>
                </a:lnTo>
                <a:lnTo>
                  <a:pt x="345104" y="201996"/>
                </a:lnTo>
                <a:lnTo>
                  <a:pt x="332018" y="212338"/>
                </a:lnTo>
                <a:lnTo>
                  <a:pt x="319328" y="222679"/>
                </a:lnTo>
                <a:lnTo>
                  <a:pt x="307035" y="233418"/>
                </a:lnTo>
                <a:lnTo>
                  <a:pt x="294741" y="244554"/>
                </a:lnTo>
                <a:lnTo>
                  <a:pt x="282448" y="256089"/>
                </a:lnTo>
                <a:lnTo>
                  <a:pt x="270948" y="267226"/>
                </a:lnTo>
                <a:lnTo>
                  <a:pt x="259448" y="278760"/>
                </a:lnTo>
                <a:lnTo>
                  <a:pt x="247948" y="291090"/>
                </a:lnTo>
                <a:lnTo>
                  <a:pt x="236844" y="303022"/>
                </a:lnTo>
                <a:lnTo>
                  <a:pt x="226137" y="315750"/>
                </a:lnTo>
                <a:lnTo>
                  <a:pt x="215826" y="328477"/>
                </a:lnTo>
                <a:lnTo>
                  <a:pt x="205516" y="341205"/>
                </a:lnTo>
                <a:lnTo>
                  <a:pt x="195602" y="354728"/>
                </a:lnTo>
                <a:lnTo>
                  <a:pt x="185688" y="367854"/>
                </a:lnTo>
                <a:lnTo>
                  <a:pt x="176170" y="381377"/>
                </a:lnTo>
                <a:lnTo>
                  <a:pt x="123825" y="390525"/>
                </a:lnTo>
                <a:lnTo>
                  <a:pt x="134135" y="373820"/>
                </a:lnTo>
                <a:lnTo>
                  <a:pt x="145239" y="357512"/>
                </a:lnTo>
                <a:lnTo>
                  <a:pt x="156739" y="341205"/>
                </a:lnTo>
                <a:lnTo>
                  <a:pt x="168239" y="325693"/>
                </a:lnTo>
                <a:lnTo>
                  <a:pt x="180136" y="310181"/>
                </a:lnTo>
                <a:lnTo>
                  <a:pt x="192826" y="295067"/>
                </a:lnTo>
                <a:lnTo>
                  <a:pt x="205516" y="280351"/>
                </a:lnTo>
                <a:lnTo>
                  <a:pt x="218602" y="265635"/>
                </a:lnTo>
                <a:lnTo>
                  <a:pt x="232085" y="251316"/>
                </a:lnTo>
                <a:lnTo>
                  <a:pt x="245965" y="237395"/>
                </a:lnTo>
                <a:lnTo>
                  <a:pt x="259844" y="223872"/>
                </a:lnTo>
                <a:lnTo>
                  <a:pt x="274517" y="210349"/>
                </a:lnTo>
                <a:lnTo>
                  <a:pt x="289190" y="197621"/>
                </a:lnTo>
                <a:lnTo>
                  <a:pt x="303862" y="184893"/>
                </a:lnTo>
                <a:lnTo>
                  <a:pt x="319328" y="172961"/>
                </a:lnTo>
                <a:lnTo>
                  <a:pt x="334794" y="160631"/>
                </a:lnTo>
                <a:lnTo>
                  <a:pt x="350656" y="149495"/>
                </a:lnTo>
                <a:lnTo>
                  <a:pt x="366518" y="138358"/>
                </a:lnTo>
                <a:lnTo>
                  <a:pt x="383174" y="127619"/>
                </a:lnTo>
                <a:lnTo>
                  <a:pt x="399829" y="116880"/>
                </a:lnTo>
                <a:lnTo>
                  <a:pt x="416881" y="106936"/>
                </a:lnTo>
                <a:lnTo>
                  <a:pt x="433933" y="97391"/>
                </a:lnTo>
                <a:lnTo>
                  <a:pt x="451778" y="88640"/>
                </a:lnTo>
                <a:lnTo>
                  <a:pt x="469227" y="79890"/>
                </a:lnTo>
                <a:lnTo>
                  <a:pt x="487072" y="71140"/>
                </a:lnTo>
                <a:lnTo>
                  <a:pt x="505710" y="63185"/>
                </a:lnTo>
                <a:lnTo>
                  <a:pt x="523951" y="56026"/>
                </a:lnTo>
                <a:lnTo>
                  <a:pt x="542193" y="48867"/>
                </a:lnTo>
                <a:lnTo>
                  <a:pt x="561228" y="42105"/>
                </a:lnTo>
                <a:lnTo>
                  <a:pt x="580263" y="36139"/>
                </a:lnTo>
                <a:lnTo>
                  <a:pt x="599694" y="30570"/>
                </a:lnTo>
                <a:lnTo>
                  <a:pt x="619125" y="25400"/>
                </a:lnTo>
                <a:close/>
                <a:moveTo>
                  <a:pt x="824315" y="0"/>
                </a:moveTo>
                <a:lnTo>
                  <a:pt x="846110" y="792"/>
                </a:lnTo>
                <a:lnTo>
                  <a:pt x="868300" y="1585"/>
                </a:lnTo>
                <a:lnTo>
                  <a:pt x="889699" y="2774"/>
                </a:lnTo>
                <a:lnTo>
                  <a:pt x="911097" y="4756"/>
                </a:lnTo>
                <a:lnTo>
                  <a:pt x="932495" y="7530"/>
                </a:lnTo>
                <a:lnTo>
                  <a:pt x="953497" y="10700"/>
                </a:lnTo>
                <a:lnTo>
                  <a:pt x="974499" y="13871"/>
                </a:lnTo>
                <a:lnTo>
                  <a:pt x="995500" y="18230"/>
                </a:lnTo>
                <a:lnTo>
                  <a:pt x="1020861" y="63806"/>
                </a:lnTo>
                <a:lnTo>
                  <a:pt x="1084263" y="178339"/>
                </a:lnTo>
                <a:lnTo>
                  <a:pt x="1071187" y="183491"/>
                </a:lnTo>
                <a:lnTo>
                  <a:pt x="1015710" y="204892"/>
                </a:lnTo>
                <a:lnTo>
                  <a:pt x="847298" y="270679"/>
                </a:lnTo>
                <a:lnTo>
                  <a:pt x="827882" y="277813"/>
                </a:lnTo>
                <a:lnTo>
                  <a:pt x="808465" y="270679"/>
                </a:lnTo>
                <a:lnTo>
                  <a:pt x="636883" y="203703"/>
                </a:lnTo>
                <a:lnTo>
                  <a:pt x="581010" y="181906"/>
                </a:lnTo>
                <a:lnTo>
                  <a:pt x="571500" y="178339"/>
                </a:lnTo>
                <a:lnTo>
                  <a:pt x="630147" y="63409"/>
                </a:lnTo>
                <a:lnTo>
                  <a:pt x="653130" y="18230"/>
                </a:lnTo>
                <a:lnTo>
                  <a:pt x="673736" y="13871"/>
                </a:lnTo>
                <a:lnTo>
                  <a:pt x="694738" y="10700"/>
                </a:lnTo>
                <a:lnTo>
                  <a:pt x="716136" y="7530"/>
                </a:lnTo>
                <a:lnTo>
                  <a:pt x="737534" y="4756"/>
                </a:lnTo>
                <a:lnTo>
                  <a:pt x="758932" y="2774"/>
                </a:lnTo>
                <a:lnTo>
                  <a:pt x="780726" y="1585"/>
                </a:lnTo>
                <a:lnTo>
                  <a:pt x="802125" y="792"/>
                </a:lnTo>
                <a:lnTo>
                  <a:pt x="8243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353559" y="1478504"/>
            <a:ext cx="5987149" cy="8964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8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准备工具：拖把、水桶、清洁剂</a:t>
            </a:r>
            <a:endParaRPr lang="zh-CN" altLang="en-US" sz="1900" spc="18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KSO_Shape"/>
          <p:cNvSpPr/>
          <p:nvPr>
            <p:custDataLst>
              <p:tags r:id="rId8"/>
            </p:custDataLst>
          </p:nvPr>
        </p:nvSpPr>
        <p:spPr bwMode="auto">
          <a:xfrm>
            <a:off x="3711607" y="2943415"/>
            <a:ext cx="515709" cy="515709"/>
          </a:xfrm>
          <a:custGeom>
            <a:avLst/>
            <a:gdLst>
              <a:gd name="T0" fmla="*/ 956359 w 1647825"/>
              <a:gd name="T1" fmla="*/ 1636826 h 1647826"/>
              <a:gd name="T2" fmla="*/ 747857 w 1647825"/>
              <a:gd name="T3" fmla="*/ 1644290 h 1647826"/>
              <a:gd name="T4" fmla="*/ 552064 w 1647825"/>
              <a:gd name="T5" fmla="*/ 1602253 h 1647826"/>
              <a:gd name="T6" fmla="*/ 715689 w 1647825"/>
              <a:gd name="T7" fmla="*/ 1601861 h 1647826"/>
              <a:gd name="T8" fmla="*/ 887256 w 1647825"/>
              <a:gd name="T9" fmla="*/ 1606575 h 1647826"/>
              <a:gd name="T10" fmla="*/ 1054454 w 1647825"/>
              <a:gd name="T11" fmla="*/ 1574360 h 1647826"/>
              <a:gd name="T12" fmla="*/ 824299 w 1647825"/>
              <a:gd name="T13" fmla="*/ 1511300 h 1647826"/>
              <a:gd name="T14" fmla="*/ 704546 w 1647825"/>
              <a:gd name="T15" fmla="*/ 1461552 h 1647826"/>
              <a:gd name="T16" fmla="*/ 930127 w 1647825"/>
              <a:gd name="T17" fmla="*/ 1463902 h 1647826"/>
              <a:gd name="T18" fmla="*/ 1356122 w 1647825"/>
              <a:gd name="T19" fmla="*/ 1452828 h 1647826"/>
              <a:gd name="T20" fmla="*/ 1149747 w 1647825"/>
              <a:gd name="T21" fmla="*/ 1581151 h 1647826"/>
              <a:gd name="T22" fmla="*/ 515270 w 1647825"/>
              <a:gd name="T23" fmla="*/ 1266356 h 1647826"/>
              <a:gd name="T24" fmla="*/ 425814 w 1647825"/>
              <a:gd name="T25" fmla="*/ 1545074 h 1647826"/>
              <a:gd name="T26" fmla="*/ 236961 w 1647825"/>
              <a:gd name="T27" fmla="*/ 1401552 h 1647826"/>
              <a:gd name="T28" fmla="*/ 652180 w 1647825"/>
              <a:gd name="T29" fmla="*/ 1071563 h 1647826"/>
              <a:gd name="T30" fmla="*/ 198520 w 1647825"/>
              <a:gd name="T31" fmla="*/ 994251 h 1647826"/>
              <a:gd name="T32" fmla="*/ 228545 w 1647825"/>
              <a:gd name="T33" fmla="*/ 1165580 h 1647826"/>
              <a:gd name="T34" fmla="*/ 158888 w 1647825"/>
              <a:gd name="T35" fmla="*/ 998634 h 1647826"/>
              <a:gd name="T36" fmla="*/ 1499776 w 1647825"/>
              <a:gd name="T37" fmla="*/ 943174 h 1647826"/>
              <a:gd name="T38" fmla="*/ 1443657 w 1647825"/>
              <a:gd name="T39" fmla="*/ 1118941 h 1647826"/>
              <a:gd name="T40" fmla="*/ 1430523 w 1647825"/>
              <a:gd name="T41" fmla="*/ 1050060 h 1647826"/>
              <a:gd name="T42" fmla="*/ 1647825 w 1647825"/>
              <a:gd name="T43" fmla="*/ 804876 h 1647826"/>
              <a:gd name="T44" fmla="*/ 1627188 w 1647825"/>
              <a:gd name="T45" fmla="*/ 1006630 h 1647826"/>
              <a:gd name="T46" fmla="*/ 1562100 w 1647825"/>
              <a:gd name="T47" fmla="*/ 1190116 h 1647826"/>
              <a:gd name="T48" fmla="*/ 1456928 w 1647825"/>
              <a:gd name="T49" fmla="*/ 1350963 h 1647826"/>
              <a:gd name="T50" fmla="*/ 1529556 w 1647825"/>
              <a:gd name="T51" fmla="*/ 1167081 h 1647826"/>
              <a:gd name="T52" fmla="*/ 1588294 w 1647825"/>
              <a:gd name="T53" fmla="*/ 1003056 h 1647826"/>
              <a:gd name="T54" fmla="*/ 1608931 w 1647825"/>
              <a:gd name="T55" fmla="*/ 823940 h 1647826"/>
              <a:gd name="T56" fmla="*/ 45244 w 1647825"/>
              <a:gd name="T57" fmla="*/ 926307 h 1647826"/>
              <a:gd name="T58" fmla="*/ 89297 w 1647825"/>
              <a:gd name="T59" fmla="*/ 1101726 h 1647826"/>
              <a:gd name="T60" fmla="*/ 170260 w 1647825"/>
              <a:gd name="T61" fmla="*/ 1259285 h 1647826"/>
              <a:gd name="T62" fmla="*/ 135335 w 1647825"/>
              <a:gd name="T63" fmla="*/ 1276748 h 1647826"/>
              <a:gd name="T64" fmla="*/ 46831 w 1647825"/>
              <a:gd name="T65" fmla="*/ 1098948 h 1647826"/>
              <a:gd name="T66" fmla="*/ 3175 w 1647825"/>
              <a:gd name="T67" fmla="*/ 900907 h 1647826"/>
              <a:gd name="T68" fmla="*/ 1314889 w 1647825"/>
              <a:gd name="T69" fmla="*/ 671513 h 1647826"/>
              <a:gd name="T70" fmla="*/ 987105 w 1647825"/>
              <a:gd name="T71" fmla="*/ 1046163 h 1647826"/>
              <a:gd name="T72" fmla="*/ 1540533 w 1647825"/>
              <a:gd name="T73" fmla="*/ 418281 h 1647826"/>
              <a:gd name="T74" fmla="*/ 1626767 w 1647825"/>
              <a:gd name="T75" fmla="*/ 640748 h 1647826"/>
              <a:gd name="T76" fmla="*/ 1341437 w 1647825"/>
              <a:gd name="T77" fmla="*/ 662559 h 1647826"/>
              <a:gd name="T78" fmla="*/ 175991 w 1647825"/>
              <a:gd name="T79" fmla="*/ 833870 h 1647826"/>
              <a:gd name="T80" fmla="*/ 31713 w 1647825"/>
              <a:gd name="T81" fmla="*/ 595541 h 1647826"/>
              <a:gd name="T82" fmla="*/ 293316 w 1647825"/>
              <a:gd name="T83" fmla="*/ 387350 h 1647826"/>
              <a:gd name="T84" fmla="*/ 1155020 w 1647825"/>
              <a:gd name="T85" fmla="*/ 223001 h 1647826"/>
              <a:gd name="T86" fmla="*/ 1312138 w 1647825"/>
              <a:gd name="T87" fmla="*/ 341854 h 1647826"/>
              <a:gd name="T88" fmla="*/ 1208052 w 1647825"/>
              <a:gd name="T89" fmla="*/ 302633 h 1647826"/>
              <a:gd name="T90" fmla="*/ 598488 w 1647825"/>
              <a:gd name="T91" fmla="*/ 217164 h 1647826"/>
              <a:gd name="T92" fmla="*/ 395220 w 1647825"/>
              <a:gd name="T93" fmla="*/ 338651 h 1647826"/>
              <a:gd name="T94" fmla="*/ 380872 w 1647825"/>
              <a:gd name="T95" fmla="*/ 299616 h 1647826"/>
              <a:gd name="T96" fmla="*/ 545878 w 1647825"/>
              <a:gd name="T97" fmla="*/ 196850 h 1647826"/>
              <a:gd name="T98" fmla="*/ 1212850 w 1647825"/>
              <a:gd name="T99" fmla="*/ 97392 h 1647826"/>
              <a:gd name="T100" fmla="*/ 1386682 w 1647825"/>
              <a:gd name="T101" fmla="*/ 223079 h 1647826"/>
              <a:gd name="T102" fmla="*/ 1522413 w 1647825"/>
              <a:gd name="T103" fmla="*/ 388938 h 1647826"/>
              <a:gd name="T104" fmla="*/ 1364457 w 1647825"/>
              <a:gd name="T105" fmla="*/ 255694 h 1647826"/>
              <a:gd name="T106" fmla="*/ 1221582 w 1647825"/>
              <a:gd name="T107" fmla="*/ 147507 h 1647826"/>
              <a:gd name="T108" fmla="*/ 1055291 w 1647825"/>
              <a:gd name="T109" fmla="*/ 73527 h 1647826"/>
              <a:gd name="T110" fmla="*/ 470813 w 1647825"/>
              <a:gd name="T111" fmla="*/ 122846 h 1647826"/>
              <a:gd name="T112" fmla="*/ 319328 w 1647825"/>
              <a:gd name="T113" fmla="*/ 222679 h 1647826"/>
              <a:gd name="T114" fmla="*/ 195602 w 1647825"/>
              <a:gd name="T115" fmla="*/ 354728 h 1647826"/>
              <a:gd name="T116" fmla="*/ 218602 w 1647825"/>
              <a:gd name="T117" fmla="*/ 265635 h 1647826"/>
              <a:gd name="T118" fmla="*/ 383174 w 1647825"/>
              <a:gd name="T119" fmla="*/ 127619 h 1647826"/>
              <a:gd name="T120" fmla="*/ 580263 w 1647825"/>
              <a:gd name="T121" fmla="*/ 36139 h 1647826"/>
              <a:gd name="T122" fmla="*/ 995500 w 1647825"/>
              <a:gd name="T123" fmla="*/ 18230 h 1647826"/>
              <a:gd name="T124" fmla="*/ 630147 w 1647825"/>
              <a:gd name="T125" fmla="*/ 63409 h 1647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47825" h="1647826">
                <a:moveTo>
                  <a:pt x="1069148" y="1570038"/>
                </a:moveTo>
                <a:lnTo>
                  <a:pt x="1117600" y="1593610"/>
                </a:lnTo>
                <a:lnTo>
                  <a:pt x="1100126" y="1600289"/>
                </a:lnTo>
                <a:lnTo>
                  <a:pt x="1082651" y="1606182"/>
                </a:lnTo>
                <a:lnTo>
                  <a:pt x="1065177" y="1611682"/>
                </a:lnTo>
                <a:lnTo>
                  <a:pt x="1047305" y="1616790"/>
                </a:lnTo>
                <a:lnTo>
                  <a:pt x="1029831" y="1621504"/>
                </a:lnTo>
                <a:lnTo>
                  <a:pt x="1011562" y="1626218"/>
                </a:lnTo>
                <a:lnTo>
                  <a:pt x="993293" y="1630147"/>
                </a:lnTo>
                <a:lnTo>
                  <a:pt x="974628" y="1634076"/>
                </a:lnTo>
                <a:lnTo>
                  <a:pt x="956359" y="1636826"/>
                </a:lnTo>
                <a:lnTo>
                  <a:pt x="937693" y="1639969"/>
                </a:lnTo>
                <a:lnTo>
                  <a:pt x="919027" y="1641933"/>
                </a:lnTo>
                <a:lnTo>
                  <a:pt x="899964" y="1644290"/>
                </a:lnTo>
                <a:lnTo>
                  <a:pt x="880901" y="1645469"/>
                </a:lnTo>
                <a:lnTo>
                  <a:pt x="862235" y="1646648"/>
                </a:lnTo>
                <a:lnTo>
                  <a:pt x="842775" y="1647826"/>
                </a:lnTo>
                <a:lnTo>
                  <a:pt x="823315" y="1647826"/>
                </a:lnTo>
                <a:lnTo>
                  <a:pt x="804252" y="1647826"/>
                </a:lnTo>
                <a:lnTo>
                  <a:pt x="785586" y="1646648"/>
                </a:lnTo>
                <a:lnTo>
                  <a:pt x="766523" y="1645862"/>
                </a:lnTo>
                <a:lnTo>
                  <a:pt x="747857" y="1644290"/>
                </a:lnTo>
                <a:lnTo>
                  <a:pt x="729986" y="1642326"/>
                </a:lnTo>
                <a:lnTo>
                  <a:pt x="711320" y="1640362"/>
                </a:lnTo>
                <a:lnTo>
                  <a:pt x="693051" y="1637219"/>
                </a:lnTo>
                <a:lnTo>
                  <a:pt x="674782" y="1634469"/>
                </a:lnTo>
                <a:lnTo>
                  <a:pt x="656911" y="1630933"/>
                </a:lnTo>
                <a:lnTo>
                  <a:pt x="639039" y="1627004"/>
                </a:lnTo>
                <a:lnTo>
                  <a:pt x="621168" y="1622683"/>
                </a:lnTo>
                <a:lnTo>
                  <a:pt x="603693" y="1617968"/>
                </a:lnTo>
                <a:lnTo>
                  <a:pt x="586219" y="1613254"/>
                </a:lnTo>
                <a:lnTo>
                  <a:pt x="569142" y="1607754"/>
                </a:lnTo>
                <a:lnTo>
                  <a:pt x="552064" y="1602253"/>
                </a:lnTo>
                <a:lnTo>
                  <a:pt x="534987" y="1596360"/>
                </a:lnTo>
                <a:lnTo>
                  <a:pt x="583439" y="1572003"/>
                </a:lnTo>
                <a:lnTo>
                  <a:pt x="597736" y="1576324"/>
                </a:lnTo>
                <a:lnTo>
                  <a:pt x="612033" y="1580646"/>
                </a:lnTo>
                <a:lnTo>
                  <a:pt x="626728" y="1584182"/>
                </a:lnTo>
                <a:lnTo>
                  <a:pt x="640628" y="1587717"/>
                </a:lnTo>
                <a:lnTo>
                  <a:pt x="655322" y="1591253"/>
                </a:lnTo>
                <a:lnTo>
                  <a:pt x="670811" y="1594396"/>
                </a:lnTo>
                <a:lnTo>
                  <a:pt x="685505" y="1597146"/>
                </a:lnTo>
                <a:lnTo>
                  <a:pt x="700597" y="1599896"/>
                </a:lnTo>
                <a:lnTo>
                  <a:pt x="715689" y="1601861"/>
                </a:lnTo>
                <a:lnTo>
                  <a:pt x="730780" y="1603432"/>
                </a:lnTo>
                <a:lnTo>
                  <a:pt x="745872" y="1605396"/>
                </a:lnTo>
                <a:lnTo>
                  <a:pt x="760963" y="1606575"/>
                </a:lnTo>
                <a:lnTo>
                  <a:pt x="776452" y="1607754"/>
                </a:lnTo>
                <a:lnTo>
                  <a:pt x="791941" y="1608932"/>
                </a:lnTo>
                <a:lnTo>
                  <a:pt x="807429" y="1609325"/>
                </a:lnTo>
                <a:lnTo>
                  <a:pt x="823315" y="1609325"/>
                </a:lnTo>
                <a:lnTo>
                  <a:pt x="839201" y="1609325"/>
                </a:lnTo>
                <a:lnTo>
                  <a:pt x="855087" y="1608147"/>
                </a:lnTo>
                <a:lnTo>
                  <a:pt x="870973" y="1607754"/>
                </a:lnTo>
                <a:lnTo>
                  <a:pt x="887256" y="1606575"/>
                </a:lnTo>
                <a:lnTo>
                  <a:pt x="902744" y="1605396"/>
                </a:lnTo>
                <a:lnTo>
                  <a:pt x="918233" y="1603432"/>
                </a:lnTo>
                <a:lnTo>
                  <a:pt x="933722" y="1601468"/>
                </a:lnTo>
                <a:lnTo>
                  <a:pt x="949210" y="1598718"/>
                </a:lnTo>
                <a:lnTo>
                  <a:pt x="964699" y="1596360"/>
                </a:lnTo>
                <a:lnTo>
                  <a:pt x="980188" y="1593218"/>
                </a:lnTo>
                <a:lnTo>
                  <a:pt x="995279" y="1590467"/>
                </a:lnTo>
                <a:lnTo>
                  <a:pt x="1010371" y="1586932"/>
                </a:lnTo>
                <a:lnTo>
                  <a:pt x="1025065" y="1583003"/>
                </a:lnTo>
                <a:lnTo>
                  <a:pt x="1039760" y="1578681"/>
                </a:lnTo>
                <a:lnTo>
                  <a:pt x="1054454" y="1574360"/>
                </a:lnTo>
                <a:lnTo>
                  <a:pt x="1069148" y="1570038"/>
                </a:lnTo>
                <a:close/>
                <a:moveTo>
                  <a:pt x="990600" y="1450975"/>
                </a:moveTo>
                <a:lnTo>
                  <a:pt x="960761" y="1497590"/>
                </a:lnTo>
                <a:lnTo>
                  <a:pt x="944450" y="1500332"/>
                </a:lnTo>
                <a:lnTo>
                  <a:pt x="927740" y="1503466"/>
                </a:lnTo>
                <a:lnTo>
                  <a:pt x="910632" y="1505424"/>
                </a:lnTo>
                <a:lnTo>
                  <a:pt x="893923" y="1507775"/>
                </a:lnTo>
                <a:lnTo>
                  <a:pt x="876417" y="1508950"/>
                </a:lnTo>
                <a:lnTo>
                  <a:pt x="859310" y="1510125"/>
                </a:lnTo>
                <a:lnTo>
                  <a:pt x="841804" y="1510909"/>
                </a:lnTo>
                <a:lnTo>
                  <a:pt x="824299" y="1511300"/>
                </a:lnTo>
                <a:lnTo>
                  <a:pt x="807589" y="1510909"/>
                </a:lnTo>
                <a:lnTo>
                  <a:pt x="791675" y="1510125"/>
                </a:lnTo>
                <a:lnTo>
                  <a:pt x="775363" y="1508950"/>
                </a:lnTo>
                <a:lnTo>
                  <a:pt x="759051" y="1507775"/>
                </a:lnTo>
                <a:lnTo>
                  <a:pt x="743137" y="1506208"/>
                </a:lnTo>
                <a:lnTo>
                  <a:pt x="727223" y="1503858"/>
                </a:lnTo>
                <a:lnTo>
                  <a:pt x="711707" y="1501899"/>
                </a:lnTo>
                <a:lnTo>
                  <a:pt x="695395" y="1498765"/>
                </a:lnTo>
                <a:lnTo>
                  <a:pt x="666750" y="1453326"/>
                </a:lnTo>
                <a:lnTo>
                  <a:pt x="685449" y="1458026"/>
                </a:lnTo>
                <a:lnTo>
                  <a:pt x="704546" y="1461552"/>
                </a:lnTo>
                <a:lnTo>
                  <a:pt x="724041" y="1465077"/>
                </a:lnTo>
                <a:lnTo>
                  <a:pt x="743933" y="1467819"/>
                </a:lnTo>
                <a:lnTo>
                  <a:pt x="763428" y="1469778"/>
                </a:lnTo>
                <a:lnTo>
                  <a:pt x="783718" y="1471345"/>
                </a:lnTo>
                <a:lnTo>
                  <a:pt x="803611" y="1472520"/>
                </a:lnTo>
                <a:lnTo>
                  <a:pt x="824299" y="1472520"/>
                </a:lnTo>
                <a:lnTo>
                  <a:pt x="845783" y="1472520"/>
                </a:lnTo>
                <a:lnTo>
                  <a:pt x="866869" y="1470953"/>
                </a:lnTo>
                <a:lnTo>
                  <a:pt x="888353" y="1469386"/>
                </a:lnTo>
                <a:lnTo>
                  <a:pt x="909439" y="1467428"/>
                </a:lnTo>
                <a:lnTo>
                  <a:pt x="930127" y="1463902"/>
                </a:lnTo>
                <a:lnTo>
                  <a:pt x="950417" y="1460377"/>
                </a:lnTo>
                <a:lnTo>
                  <a:pt x="970708" y="1456068"/>
                </a:lnTo>
                <a:lnTo>
                  <a:pt x="990600" y="1450975"/>
                </a:lnTo>
                <a:close/>
                <a:moveTo>
                  <a:pt x="1402556" y="1195388"/>
                </a:moveTo>
                <a:lnTo>
                  <a:pt x="1425972" y="1326889"/>
                </a:lnTo>
                <a:lnTo>
                  <a:pt x="1435100" y="1376153"/>
                </a:lnTo>
                <a:lnTo>
                  <a:pt x="1420019" y="1392044"/>
                </a:lnTo>
                <a:lnTo>
                  <a:pt x="1404541" y="1408333"/>
                </a:lnTo>
                <a:lnTo>
                  <a:pt x="1389063" y="1423429"/>
                </a:lnTo>
                <a:lnTo>
                  <a:pt x="1372394" y="1438526"/>
                </a:lnTo>
                <a:lnTo>
                  <a:pt x="1356122" y="1452828"/>
                </a:lnTo>
                <a:lnTo>
                  <a:pt x="1339056" y="1467131"/>
                </a:lnTo>
                <a:lnTo>
                  <a:pt x="1321594" y="1480241"/>
                </a:lnTo>
                <a:lnTo>
                  <a:pt x="1303734" y="1493749"/>
                </a:lnTo>
                <a:lnTo>
                  <a:pt x="1285875" y="1506462"/>
                </a:lnTo>
                <a:lnTo>
                  <a:pt x="1267619" y="1518380"/>
                </a:lnTo>
                <a:lnTo>
                  <a:pt x="1248569" y="1529902"/>
                </a:lnTo>
                <a:lnTo>
                  <a:pt x="1229519" y="1541423"/>
                </a:lnTo>
                <a:lnTo>
                  <a:pt x="1210072" y="1552149"/>
                </a:lnTo>
                <a:lnTo>
                  <a:pt x="1190228" y="1562082"/>
                </a:lnTo>
                <a:lnTo>
                  <a:pt x="1170384" y="1572014"/>
                </a:lnTo>
                <a:lnTo>
                  <a:pt x="1149747" y="1581151"/>
                </a:lnTo>
                <a:lnTo>
                  <a:pt x="1103709" y="1557711"/>
                </a:lnTo>
                <a:lnTo>
                  <a:pt x="989012" y="1500503"/>
                </a:lnTo>
                <a:lnTo>
                  <a:pt x="996553" y="1489379"/>
                </a:lnTo>
                <a:lnTo>
                  <a:pt x="1027906" y="1439321"/>
                </a:lnTo>
                <a:lnTo>
                  <a:pt x="1136253" y="1267694"/>
                </a:lnTo>
                <a:lnTo>
                  <a:pt x="1342628" y="1211279"/>
                </a:lnTo>
                <a:lnTo>
                  <a:pt x="1400969" y="1195785"/>
                </a:lnTo>
                <a:lnTo>
                  <a:pt x="1402556" y="1195388"/>
                </a:lnTo>
                <a:close/>
                <a:moveTo>
                  <a:pt x="252864" y="1195388"/>
                </a:moveTo>
                <a:lnTo>
                  <a:pt x="302960" y="1209265"/>
                </a:lnTo>
                <a:lnTo>
                  <a:pt x="515270" y="1266356"/>
                </a:lnTo>
                <a:lnTo>
                  <a:pt x="518849" y="1267545"/>
                </a:lnTo>
                <a:lnTo>
                  <a:pt x="537137" y="1295695"/>
                </a:lnTo>
                <a:lnTo>
                  <a:pt x="629775" y="1441992"/>
                </a:lnTo>
                <a:lnTo>
                  <a:pt x="660786" y="1491154"/>
                </a:lnTo>
                <a:lnTo>
                  <a:pt x="666750" y="1500669"/>
                </a:lnTo>
                <a:lnTo>
                  <a:pt x="550655" y="1559743"/>
                </a:lnTo>
                <a:lnTo>
                  <a:pt x="504138" y="1582738"/>
                </a:lnTo>
                <a:lnTo>
                  <a:pt x="484259" y="1574412"/>
                </a:lnTo>
                <a:lnTo>
                  <a:pt x="464379" y="1564897"/>
                </a:lnTo>
                <a:lnTo>
                  <a:pt x="444898" y="1555382"/>
                </a:lnTo>
                <a:lnTo>
                  <a:pt x="425814" y="1545074"/>
                </a:lnTo>
                <a:lnTo>
                  <a:pt x="407127" y="1533973"/>
                </a:lnTo>
                <a:lnTo>
                  <a:pt x="388441" y="1522871"/>
                </a:lnTo>
                <a:lnTo>
                  <a:pt x="370152" y="1511374"/>
                </a:lnTo>
                <a:lnTo>
                  <a:pt x="352260" y="1498687"/>
                </a:lnTo>
                <a:lnTo>
                  <a:pt x="334767" y="1486396"/>
                </a:lnTo>
                <a:lnTo>
                  <a:pt x="317671" y="1473313"/>
                </a:lnTo>
                <a:lnTo>
                  <a:pt x="300972" y="1459833"/>
                </a:lnTo>
                <a:lnTo>
                  <a:pt x="284671" y="1445560"/>
                </a:lnTo>
                <a:lnTo>
                  <a:pt x="267972" y="1431287"/>
                </a:lnTo>
                <a:lnTo>
                  <a:pt x="252467" y="1416618"/>
                </a:lnTo>
                <a:lnTo>
                  <a:pt x="236961" y="1401552"/>
                </a:lnTo>
                <a:lnTo>
                  <a:pt x="222250" y="1386090"/>
                </a:lnTo>
                <a:lnTo>
                  <a:pt x="230202" y="1336531"/>
                </a:lnTo>
                <a:lnTo>
                  <a:pt x="251671" y="1203318"/>
                </a:lnTo>
                <a:lnTo>
                  <a:pt x="252864" y="1195388"/>
                </a:lnTo>
                <a:close/>
                <a:moveTo>
                  <a:pt x="950912" y="1071563"/>
                </a:moveTo>
                <a:lnTo>
                  <a:pt x="998316" y="1071563"/>
                </a:lnTo>
                <a:lnTo>
                  <a:pt x="1120775" y="1245264"/>
                </a:lnTo>
                <a:lnTo>
                  <a:pt x="1119590" y="1245662"/>
                </a:lnTo>
                <a:lnTo>
                  <a:pt x="1095888" y="1279526"/>
                </a:lnTo>
                <a:lnTo>
                  <a:pt x="950912" y="1071563"/>
                </a:lnTo>
                <a:close/>
                <a:moveTo>
                  <a:pt x="652180" y="1071563"/>
                </a:moveTo>
                <a:lnTo>
                  <a:pt x="700087" y="1071563"/>
                </a:lnTo>
                <a:lnTo>
                  <a:pt x="554783" y="1276351"/>
                </a:lnTo>
                <a:lnTo>
                  <a:pt x="534987" y="1244662"/>
                </a:lnTo>
                <a:lnTo>
                  <a:pt x="652180" y="1071563"/>
                </a:lnTo>
                <a:close/>
                <a:moveTo>
                  <a:pt x="177703" y="873125"/>
                </a:moveTo>
                <a:lnTo>
                  <a:pt x="179305" y="893844"/>
                </a:lnTo>
                <a:lnTo>
                  <a:pt x="182107" y="914164"/>
                </a:lnTo>
                <a:lnTo>
                  <a:pt x="185710" y="934485"/>
                </a:lnTo>
                <a:lnTo>
                  <a:pt x="188913" y="954805"/>
                </a:lnTo>
                <a:lnTo>
                  <a:pt x="193716" y="974727"/>
                </a:lnTo>
                <a:lnTo>
                  <a:pt x="198520" y="994251"/>
                </a:lnTo>
                <a:lnTo>
                  <a:pt x="204125" y="1013774"/>
                </a:lnTo>
                <a:lnTo>
                  <a:pt x="210931" y="1032899"/>
                </a:lnTo>
                <a:lnTo>
                  <a:pt x="217336" y="1052025"/>
                </a:lnTo>
                <a:lnTo>
                  <a:pt x="224942" y="1070751"/>
                </a:lnTo>
                <a:lnTo>
                  <a:pt x="232949" y="1089478"/>
                </a:lnTo>
                <a:lnTo>
                  <a:pt x="241356" y="1107009"/>
                </a:lnTo>
                <a:lnTo>
                  <a:pt x="250563" y="1124939"/>
                </a:lnTo>
                <a:lnTo>
                  <a:pt x="260171" y="1142470"/>
                </a:lnTo>
                <a:lnTo>
                  <a:pt x="270179" y="1159603"/>
                </a:lnTo>
                <a:lnTo>
                  <a:pt x="280988" y="1176338"/>
                </a:lnTo>
                <a:lnTo>
                  <a:pt x="228545" y="1165580"/>
                </a:lnTo>
                <a:lnTo>
                  <a:pt x="220538" y="1151236"/>
                </a:lnTo>
                <a:lnTo>
                  <a:pt x="212532" y="1136494"/>
                </a:lnTo>
                <a:lnTo>
                  <a:pt x="205326" y="1121752"/>
                </a:lnTo>
                <a:lnTo>
                  <a:pt x="198120" y="1107009"/>
                </a:lnTo>
                <a:lnTo>
                  <a:pt x="191315" y="1091869"/>
                </a:lnTo>
                <a:lnTo>
                  <a:pt x="185310" y="1076728"/>
                </a:lnTo>
                <a:lnTo>
                  <a:pt x="178904" y="1061587"/>
                </a:lnTo>
                <a:lnTo>
                  <a:pt x="173300" y="1046048"/>
                </a:lnTo>
                <a:lnTo>
                  <a:pt x="168096" y="1030509"/>
                </a:lnTo>
                <a:lnTo>
                  <a:pt x="163292" y="1014571"/>
                </a:lnTo>
                <a:lnTo>
                  <a:pt x="158888" y="998634"/>
                </a:lnTo>
                <a:lnTo>
                  <a:pt x="154885" y="982297"/>
                </a:lnTo>
                <a:lnTo>
                  <a:pt x="151282" y="966360"/>
                </a:lnTo>
                <a:lnTo>
                  <a:pt x="148079" y="949227"/>
                </a:lnTo>
                <a:lnTo>
                  <a:pt x="144877" y="932492"/>
                </a:lnTo>
                <a:lnTo>
                  <a:pt x="142875" y="915360"/>
                </a:lnTo>
                <a:lnTo>
                  <a:pt x="143275" y="915758"/>
                </a:lnTo>
                <a:lnTo>
                  <a:pt x="177703" y="873125"/>
                </a:lnTo>
                <a:close/>
                <a:moveTo>
                  <a:pt x="1469926" y="865188"/>
                </a:moveTo>
                <a:lnTo>
                  <a:pt x="1504950" y="909130"/>
                </a:lnTo>
                <a:lnTo>
                  <a:pt x="1502960" y="925756"/>
                </a:lnTo>
                <a:lnTo>
                  <a:pt x="1499776" y="943174"/>
                </a:lnTo>
                <a:lnTo>
                  <a:pt x="1496990" y="959801"/>
                </a:lnTo>
                <a:lnTo>
                  <a:pt x="1493408" y="976428"/>
                </a:lnTo>
                <a:lnTo>
                  <a:pt x="1489428" y="993054"/>
                </a:lnTo>
                <a:lnTo>
                  <a:pt x="1484652" y="1009285"/>
                </a:lnTo>
                <a:lnTo>
                  <a:pt x="1479876" y="1025516"/>
                </a:lnTo>
                <a:lnTo>
                  <a:pt x="1474702" y="1041350"/>
                </a:lnTo>
                <a:lnTo>
                  <a:pt x="1469528" y="1057185"/>
                </a:lnTo>
                <a:lnTo>
                  <a:pt x="1463558" y="1073020"/>
                </a:lnTo>
                <a:lnTo>
                  <a:pt x="1457190" y="1088855"/>
                </a:lnTo>
                <a:lnTo>
                  <a:pt x="1450423" y="1103898"/>
                </a:lnTo>
                <a:lnTo>
                  <a:pt x="1443657" y="1118941"/>
                </a:lnTo>
                <a:lnTo>
                  <a:pt x="1435697" y="1133984"/>
                </a:lnTo>
                <a:lnTo>
                  <a:pt x="1428533" y="1148631"/>
                </a:lnTo>
                <a:lnTo>
                  <a:pt x="1420175" y="1162883"/>
                </a:lnTo>
                <a:lnTo>
                  <a:pt x="1365250" y="1177926"/>
                </a:lnTo>
                <a:lnTo>
                  <a:pt x="1376394" y="1160508"/>
                </a:lnTo>
                <a:lnTo>
                  <a:pt x="1386743" y="1143089"/>
                </a:lnTo>
                <a:lnTo>
                  <a:pt x="1396693" y="1124879"/>
                </a:lnTo>
                <a:lnTo>
                  <a:pt x="1405847" y="1106669"/>
                </a:lnTo>
                <a:lnTo>
                  <a:pt x="1414603" y="1088063"/>
                </a:lnTo>
                <a:lnTo>
                  <a:pt x="1422961" y="1069457"/>
                </a:lnTo>
                <a:lnTo>
                  <a:pt x="1430523" y="1050060"/>
                </a:lnTo>
                <a:lnTo>
                  <a:pt x="1437687" y="1030662"/>
                </a:lnTo>
                <a:lnTo>
                  <a:pt x="1444055" y="1010868"/>
                </a:lnTo>
                <a:lnTo>
                  <a:pt x="1449627" y="990283"/>
                </a:lnTo>
                <a:lnTo>
                  <a:pt x="1454802" y="970094"/>
                </a:lnTo>
                <a:lnTo>
                  <a:pt x="1459180" y="949508"/>
                </a:lnTo>
                <a:lnTo>
                  <a:pt x="1463160" y="928923"/>
                </a:lnTo>
                <a:lnTo>
                  <a:pt x="1466344" y="907942"/>
                </a:lnTo>
                <a:lnTo>
                  <a:pt x="1468334" y="886565"/>
                </a:lnTo>
                <a:lnTo>
                  <a:pt x="1469926" y="865188"/>
                </a:lnTo>
                <a:close/>
                <a:moveTo>
                  <a:pt x="1646635" y="785813"/>
                </a:moveTo>
                <a:lnTo>
                  <a:pt x="1647825" y="804876"/>
                </a:lnTo>
                <a:lnTo>
                  <a:pt x="1647825" y="823940"/>
                </a:lnTo>
                <a:lnTo>
                  <a:pt x="1647825" y="842606"/>
                </a:lnTo>
                <a:lnTo>
                  <a:pt x="1646635" y="861669"/>
                </a:lnTo>
                <a:lnTo>
                  <a:pt x="1645841" y="879938"/>
                </a:lnTo>
                <a:lnTo>
                  <a:pt x="1644650" y="898605"/>
                </a:lnTo>
                <a:lnTo>
                  <a:pt x="1642269" y="916477"/>
                </a:lnTo>
                <a:lnTo>
                  <a:pt x="1640285" y="934746"/>
                </a:lnTo>
                <a:lnTo>
                  <a:pt x="1637506" y="953015"/>
                </a:lnTo>
                <a:lnTo>
                  <a:pt x="1634728" y="970887"/>
                </a:lnTo>
                <a:lnTo>
                  <a:pt x="1631156" y="988759"/>
                </a:lnTo>
                <a:lnTo>
                  <a:pt x="1627188" y="1006630"/>
                </a:lnTo>
                <a:lnTo>
                  <a:pt x="1623616" y="1023708"/>
                </a:lnTo>
                <a:lnTo>
                  <a:pt x="1618853" y="1041183"/>
                </a:lnTo>
                <a:lnTo>
                  <a:pt x="1614091" y="1058260"/>
                </a:lnTo>
                <a:lnTo>
                  <a:pt x="1608931" y="1075735"/>
                </a:lnTo>
                <a:lnTo>
                  <a:pt x="1602978" y="1092416"/>
                </a:lnTo>
                <a:lnTo>
                  <a:pt x="1597025" y="1109096"/>
                </a:lnTo>
                <a:lnTo>
                  <a:pt x="1590675" y="1125777"/>
                </a:lnTo>
                <a:lnTo>
                  <a:pt x="1584325" y="1142060"/>
                </a:lnTo>
                <a:lnTo>
                  <a:pt x="1576785" y="1158343"/>
                </a:lnTo>
                <a:lnTo>
                  <a:pt x="1569641" y="1174229"/>
                </a:lnTo>
                <a:lnTo>
                  <a:pt x="1562100" y="1190116"/>
                </a:lnTo>
                <a:lnTo>
                  <a:pt x="1553766" y="1205605"/>
                </a:lnTo>
                <a:lnTo>
                  <a:pt x="1545828" y="1221094"/>
                </a:lnTo>
                <a:lnTo>
                  <a:pt x="1537097" y="1236980"/>
                </a:lnTo>
                <a:lnTo>
                  <a:pt x="1527969" y="1251675"/>
                </a:lnTo>
                <a:lnTo>
                  <a:pt x="1518841" y="1266767"/>
                </a:lnTo>
                <a:lnTo>
                  <a:pt x="1508919" y="1281461"/>
                </a:lnTo>
                <a:lnTo>
                  <a:pt x="1499394" y="1295759"/>
                </a:lnTo>
                <a:lnTo>
                  <a:pt x="1489075" y="1309659"/>
                </a:lnTo>
                <a:lnTo>
                  <a:pt x="1478756" y="1323560"/>
                </a:lnTo>
                <a:lnTo>
                  <a:pt x="1468041" y="1337460"/>
                </a:lnTo>
                <a:lnTo>
                  <a:pt x="1456928" y="1350963"/>
                </a:lnTo>
                <a:lnTo>
                  <a:pt x="1447800" y="1300525"/>
                </a:lnTo>
                <a:lnTo>
                  <a:pt x="1457325" y="1287816"/>
                </a:lnTo>
                <a:lnTo>
                  <a:pt x="1466453" y="1274710"/>
                </a:lnTo>
                <a:lnTo>
                  <a:pt x="1474788" y="1262398"/>
                </a:lnTo>
                <a:lnTo>
                  <a:pt x="1483519" y="1248895"/>
                </a:lnTo>
                <a:lnTo>
                  <a:pt x="1492250" y="1235789"/>
                </a:lnTo>
                <a:lnTo>
                  <a:pt x="1499791" y="1222682"/>
                </a:lnTo>
                <a:lnTo>
                  <a:pt x="1508125" y="1208782"/>
                </a:lnTo>
                <a:lnTo>
                  <a:pt x="1515666" y="1195279"/>
                </a:lnTo>
                <a:lnTo>
                  <a:pt x="1522810" y="1180981"/>
                </a:lnTo>
                <a:lnTo>
                  <a:pt x="1529556" y="1167081"/>
                </a:lnTo>
                <a:lnTo>
                  <a:pt x="1536700" y="1153180"/>
                </a:lnTo>
                <a:lnTo>
                  <a:pt x="1543050" y="1138883"/>
                </a:lnTo>
                <a:lnTo>
                  <a:pt x="1549003" y="1124188"/>
                </a:lnTo>
                <a:lnTo>
                  <a:pt x="1555353" y="1109493"/>
                </a:lnTo>
                <a:lnTo>
                  <a:pt x="1560910" y="1094799"/>
                </a:lnTo>
                <a:lnTo>
                  <a:pt x="1566069" y="1079707"/>
                </a:lnTo>
                <a:lnTo>
                  <a:pt x="1571228" y="1064218"/>
                </a:lnTo>
                <a:lnTo>
                  <a:pt x="1575991" y="1049126"/>
                </a:lnTo>
                <a:lnTo>
                  <a:pt x="1580356" y="1034034"/>
                </a:lnTo>
                <a:lnTo>
                  <a:pt x="1584722" y="1018545"/>
                </a:lnTo>
                <a:lnTo>
                  <a:pt x="1588294" y="1003056"/>
                </a:lnTo>
                <a:lnTo>
                  <a:pt x="1591866" y="987170"/>
                </a:lnTo>
                <a:lnTo>
                  <a:pt x="1595041" y="971681"/>
                </a:lnTo>
                <a:lnTo>
                  <a:pt x="1597819" y="955398"/>
                </a:lnTo>
                <a:lnTo>
                  <a:pt x="1600597" y="939511"/>
                </a:lnTo>
                <a:lnTo>
                  <a:pt x="1602581" y="923228"/>
                </a:lnTo>
                <a:lnTo>
                  <a:pt x="1604566" y="906945"/>
                </a:lnTo>
                <a:lnTo>
                  <a:pt x="1606153" y="890662"/>
                </a:lnTo>
                <a:lnTo>
                  <a:pt x="1606947" y="874378"/>
                </a:lnTo>
                <a:lnTo>
                  <a:pt x="1607741" y="857301"/>
                </a:lnTo>
                <a:lnTo>
                  <a:pt x="1608931" y="841017"/>
                </a:lnTo>
                <a:lnTo>
                  <a:pt x="1608931" y="823940"/>
                </a:lnTo>
                <a:lnTo>
                  <a:pt x="1608931" y="822351"/>
                </a:lnTo>
                <a:lnTo>
                  <a:pt x="1646635" y="785813"/>
                </a:lnTo>
                <a:close/>
                <a:moveTo>
                  <a:pt x="1191" y="779463"/>
                </a:moveTo>
                <a:lnTo>
                  <a:pt x="39291" y="816372"/>
                </a:lnTo>
                <a:lnTo>
                  <a:pt x="38894" y="824707"/>
                </a:lnTo>
                <a:lnTo>
                  <a:pt x="39291" y="842169"/>
                </a:lnTo>
                <a:lnTo>
                  <a:pt x="39687" y="858838"/>
                </a:lnTo>
                <a:lnTo>
                  <a:pt x="40481" y="876300"/>
                </a:lnTo>
                <a:lnTo>
                  <a:pt x="41672" y="892969"/>
                </a:lnTo>
                <a:lnTo>
                  <a:pt x="43656" y="910035"/>
                </a:lnTo>
                <a:lnTo>
                  <a:pt x="45244" y="926307"/>
                </a:lnTo>
                <a:lnTo>
                  <a:pt x="47625" y="943372"/>
                </a:lnTo>
                <a:lnTo>
                  <a:pt x="50403" y="959644"/>
                </a:lnTo>
                <a:lnTo>
                  <a:pt x="53578" y="975519"/>
                </a:lnTo>
                <a:lnTo>
                  <a:pt x="56753" y="992188"/>
                </a:lnTo>
                <a:lnTo>
                  <a:pt x="60325" y="1008063"/>
                </a:lnTo>
                <a:lnTo>
                  <a:pt x="64691" y="1023938"/>
                </a:lnTo>
                <a:lnTo>
                  <a:pt x="69056" y="1039813"/>
                </a:lnTo>
                <a:lnTo>
                  <a:pt x="73819" y="1055688"/>
                </a:lnTo>
                <a:lnTo>
                  <a:pt x="78581" y="1071166"/>
                </a:lnTo>
                <a:lnTo>
                  <a:pt x="83741" y="1086644"/>
                </a:lnTo>
                <a:lnTo>
                  <a:pt x="89297" y="1101726"/>
                </a:lnTo>
                <a:lnTo>
                  <a:pt x="95250" y="1116807"/>
                </a:lnTo>
                <a:lnTo>
                  <a:pt x="101203" y="1131888"/>
                </a:lnTo>
                <a:lnTo>
                  <a:pt x="108347" y="1146573"/>
                </a:lnTo>
                <a:lnTo>
                  <a:pt x="114697" y="1161257"/>
                </a:lnTo>
                <a:lnTo>
                  <a:pt x="122238" y="1175941"/>
                </a:lnTo>
                <a:lnTo>
                  <a:pt x="129381" y="1190229"/>
                </a:lnTo>
                <a:lnTo>
                  <a:pt x="137319" y="1204517"/>
                </a:lnTo>
                <a:lnTo>
                  <a:pt x="144860" y="1218407"/>
                </a:lnTo>
                <a:lnTo>
                  <a:pt x="153194" y="1232298"/>
                </a:lnTo>
                <a:lnTo>
                  <a:pt x="161925" y="1245792"/>
                </a:lnTo>
                <a:lnTo>
                  <a:pt x="170260" y="1259285"/>
                </a:lnTo>
                <a:lnTo>
                  <a:pt x="179388" y="1272382"/>
                </a:lnTo>
                <a:lnTo>
                  <a:pt x="188913" y="1285479"/>
                </a:lnTo>
                <a:lnTo>
                  <a:pt x="198438" y="1298179"/>
                </a:lnTo>
                <a:lnTo>
                  <a:pt x="207963" y="1311276"/>
                </a:lnTo>
                <a:lnTo>
                  <a:pt x="199628" y="1362076"/>
                </a:lnTo>
                <a:lnTo>
                  <a:pt x="188516" y="1348186"/>
                </a:lnTo>
                <a:lnTo>
                  <a:pt x="177403" y="1334295"/>
                </a:lnTo>
                <a:lnTo>
                  <a:pt x="166291" y="1320404"/>
                </a:lnTo>
                <a:lnTo>
                  <a:pt x="155575" y="1306117"/>
                </a:lnTo>
                <a:lnTo>
                  <a:pt x="145256" y="1291432"/>
                </a:lnTo>
                <a:lnTo>
                  <a:pt x="135335" y="1276748"/>
                </a:lnTo>
                <a:lnTo>
                  <a:pt x="125413" y="1261667"/>
                </a:lnTo>
                <a:lnTo>
                  <a:pt x="115888" y="1245792"/>
                </a:lnTo>
                <a:lnTo>
                  <a:pt x="106760" y="1230710"/>
                </a:lnTo>
                <a:lnTo>
                  <a:pt x="98425" y="1214835"/>
                </a:lnTo>
                <a:lnTo>
                  <a:pt x="90091" y="1198960"/>
                </a:lnTo>
                <a:lnTo>
                  <a:pt x="81756" y="1183085"/>
                </a:lnTo>
                <a:lnTo>
                  <a:pt x="74216" y="1166416"/>
                </a:lnTo>
                <a:lnTo>
                  <a:pt x="66675" y="1150144"/>
                </a:lnTo>
                <a:lnTo>
                  <a:pt x="59928" y="1133079"/>
                </a:lnTo>
                <a:lnTo>
                  <a:pt x="53578" y="1116410"/>
                </a:lnTo>
                <a:lnTo>
                  <a:pt x="46831" y="1098948"/>
                </a:lnTo>
                <a:lnTo>
                  <a:pt x="41275" y="1081882"/>
                </a:lnTo>
                <a:lnTo>
                  <a:pt x="35719" y="1064419"/>
                </a:lnTo>
                <a:lnTo>
                  <a:pt x="30559" y="1046957"/>
                </a:lnTo>
                <a:lnTo>
                  <a:pt x="25797" y="1029097"/>
                </a:lnTo>
                <a:lnTo>
                  <a:pt x="21431" y="1011635"/>
                </a:lnTo>
                <a:lnTo>
                  <a:pt x="17066" y="993379"/>
                </a:lnTo>
                <a:lnTo>
                  <a:pt x="13494" y="975122"/>
                </a:lnTo>
                <a:lnTo>
                  <a:pt x="10716" y="956469"/>
                </a:lnTo>
                <a:lnTo>
                  <a:pt x="7541" y="938610"/>
                </a:lnTo>
                <a:lnTo>
                  <a:pt x="5556" y="919957"/>
                </a:lnTo>
                <a:lnTo>
                  <a:pt x="3175" y="900907"/>
                </a:lnTo>
                <a:lnTo>
                  <a:pt x="1984" y="882254"/>
                </a:lnTo>
                <a:lnTo>
                  <a:pt x="794" y="863204"/>
                </a:lnTo>
                <a:lnTo>
                  <a:pt x="397" y="844154"/>
                </a:lnTo>
                <a:lnTo>
                  <a:pt x="0" y="824707"/>
                </a:lnTo>
                <a:lnTo>
                  <a:pt x="397" y="802085"/>
                </a:lnTo>
                <a:lnTo>
                  <a:pt x="1191" y="779463"/>
                </a:lnTo>
                <a:close/>
                <a:moveTo>
                  <a:pt x="1314889" y="671513"/>
                </a:moveTo>
                <a:lnTo>
                  <a:pt x="1339850" y="701729"/>
                </a:lnTo>
                <a:lnTo>
                  <a:pt x="1101725" y="776288"/>
                </a:lnTo>
                <a:lnTo>
                  <a:pt x="1116385" y="730768"/>
                </a:lnTo>
                <a:lnTo>
                  <a:pt x="1314889" y="671513"/>
                </a:lnTo>
                <a:close/>
                <a:moveTo>
                  <a:pt x="339763" y="668338"/>
                </a:moveTo>
                <a:lnTo>
                  <a:pt x="538932" y="730250"/>
                </a:lnTo>
                <a:lnTo>
                  <a:pt x="554038" y="776288"/>
                </a:lnTo>
                <a:lnTo>
                  <a:pt x="317500" y="698500"/>
                </a:lnTo>
                <a:lnTo>
                  <a:pt x="339763" y="668338"/>
                </a:lnTo>
                <a:close/>
                <a:moveTo>
                  <a:pt x="828080" y="554038"/>
                </a:moveTo>
                <a:lnTo>
                  <a:pt x="847512" y="567940"/>
                </a:lnTo>
                <a:lnTo>
                  <a:pt x="1087438" y="737939"/>
                </a:lnTo>
                <a:lnTo>
                  <a:pt x="1086645" y="741117"/>
                </a:lnTo>
                <a:lnTo>
                  <a:pt x="1086249" y="742308"/>
                </a:lnTo>
                <a:lnTo>
                  <a:pt x="987105" y="1046163"/>
                </a:lnTo>
                <a:lnTo>
                  <a:pt x="980364" y="1046163"/>
                </a:lnTo>
                <a:lnTo>
                  <a:pt x="935551" y="1046163"/>
                </a:lnTo>
                <a:lnTo>
                  <a:pt x="669054" y="1046163"/>
                </a:lnTo>
                <a:lnTo>
                  <a:pt x="570308" y="742308"/>
                </a:lnTo>
                <a:lnTo>
                  <a:pt x="569911" y="741117"/>
                </a:lnTo>
                <a:lnTo>
                  <a:pt x="568325" y="737939"/>
                </a:lnTo>
                <a:lnTo>
                  <a:pt x="808648" y="567940"/>
                </a:lnTo>
                <a:lnTo>
                  <a:pt x="828080" y="554038"/>
                </a:lnTo>
                <a:close/>
                <a:moveTo>
                  <a:pt x="1360910" y="387350"/>
                </a:moveTo>
                <a:lnTo>
                  <a:pt x="1489666" y="409557"/>
                </a:lnTo>
                <a:lnTo>
                  <a:pt x="1540533" y="418281"/>
                </a:lnTo>
                <a:lnTo>
                  <a:pt x="1550865" y="437316"/>
                </a:lnTo>
                <a:lnTo>
                  <a:pt x="1560800" y="456747"/>
                </a:lnTo>
                <a:lnTo>
                  <a:pt x="1570337" y="476178"/>
                </a:lnTo>
                <a:lnTo>
                  <a:pt x="1579477" y="495213"/>
                </a:lnTo>
                <a:lnTo>
                  <a:pt x="1587425" y="515834"/>
                </a:lnTo>
                <a:lnTo>
                  <a:pt x="1595373" y="536058"/>
                </a:lnTo>
                <a:lnTo>
                  <a:pt x="1602924" y="556282"/>
                </a:lnTo>
                <a:lnTo>
                  <a:pt x="1609679" y="577300"/>
                </a:lnTo>
                <a:lnTo>
                  <a:pt x="1616038" y="597920"/>
                </a:lnTo>
                <a:lnTo>
                  <a:pt x="1621601" y="619731"/>
                </a:lnTo>
                <a:lnTo>
                  <a:pt x="1626767" y="640748"/>
                </a:lnTo>
                <a:lnTo>
                  <a:pt x="1631536" y="662955"/>
                </a:lnTo>
                <a:lnTo>
                  <a:pt x="1635908" y="684369"/>
                </a:lnTo>
                <a:lnTo>
                  <a:pt x="1639484" y="706973"/>
                </a:lnTo>
                <a:lnTo>
                  <a:pt x="1641868" y="728783"/>
                </a:lnTo>
                <a:lnTo>
                  <a:pt x="1644650" y="751387"/>
                </a:lnTo>
                <a:lnTo>
                  <a:pt x="1607692" y="786680"/>
                </a:lnTo>
                <a:lnTo>
                  <a:pt x="1513510" y="877888"/>
                </a:lnTo>
                <a:lnTo>
                  <a:pt x="1508343" y="871543"/>
                </a:lnTo>
                <a:lnTo>
                  <a:pt x="1471386" y="825146"/>
                </a:lnTo>
                <a:lnTo>
                  <a:pt x="1363691" y="689921"/>
                </a:lnTo>
                <a:lnTo>
                  <a:pt x="1341437" y="662559"/>
                </a:lnTo>
                <a:lnTo>
                  <a:pt x="1341835" y="656214"/>
                </a:lnTo>
                <a:lnTo>
                  <a:pt x="1355743" y="455557"/>
                </a:lnTo>
                <a:lnTo>
                  <a:pt x="1360115" y="396074"/>
                </a:lnTo>
                <a:lnTo>
                  <a:pt x="1360910" y="387350"/>
                </a:lnTo>
                <a:close/>
                <a:moveTo>
                  <a:pt x="293316" y="387350"/>
                </a:moveTo>
                <a:lnTo>
                  <a:pt x="293316" y="388143"/>
                </a:lnTo>
                <a:lnTo>
                  <a:pt x="297280" y="446040"/>
                </a:lnTo>
                <a:lnTo>
                  <a:pt x="311549" y="656214"/>
                </a:lnTo>
                <a:lnTo>
                  <a:pt x="312738" y="662559"/>
                </a:lnTo>
                <a:lnTo>
                  <a:pt x="290145" y="689921"/>
                </a:lnTo>
                <a:lnTo>
                  <a:pt x="175991" y="833870"/>
                </a:lnTo>
                <a:lnTo>
                  <a:pt x="141111" y="877888"/>
                </a:lnTo>
                <a:lnTo>
                  <a:pt x="138733" y="875509"/>
                </a:lnTo>
                <a:lnTo>
                  <a:pt x="39641" y="779939"/>
                </a:lnTo>
                <a:lnTo>
                  <a:pt x="3175" y="744646"/>
                </a:lnTo>
                <a:lnTo>
                  <a:pt x="5949" y="722835"/>
                </a:lnTo>
                <a:lnTo>
                  <a:pt x="8724" y="701025"/>
                </a:lnTo>
                <a:lnTo>
                  <a:pt x="12291" y="679611"/>
                </a:lnTo>
                <a:lnTo>
                  <a:pt x="16255" y="658197"/>
                </a:lnTo>
                <a:lnTo>
                  <a:pt x="21011" y="636783"/>
                </a:lnTo>
                <a:lnTo>
                  <a:pt x="26164" y="616162"/>
                </a:lnTo>
                <a:lnTo>
                  <a:pt x="31713" y="595541"/>
                </a:lnTo>
                <a:lnTo>
                  <a:pt x="38452" y="574920"/>
                </a:lnTo>
                <a:lnTo>
                  <a:pt x="44793" y="554696"/>
                </a:lnTo>
                <a:lnTo>
                  <a:pt x="51928" y="534472"/>
                </a:lnTo>
                <a:lnTo>
                  <a:pt x="59855" y="514644"/>
                </a:lnTo>
                <a:lnTo>
                  <a:pt x="68179" y="495213"/>
                </a:lnTo>
                <a:lnTo>
                  <a:pt x="77296" y="476178"/>
                </a:lnTo>
                <a:lnTo>
                  <a:pt x="86016" y="457143"/>
                </a:lnTo>
                <a:lnTo>
                  <a:pt x="95528" y="438109"/>
                </a:lnTo>
                <a:lnTo>
                  <a:pt x="105834" y="419867"/>
                </a:lnTo>
                <a:lnTo>
                  <a:pt x="156173" y="410747"/>
                </a:lnTo>
                <a:lnTo>
                  <a:pt x="293316" y="387350"/>
                </a:lnTo>
                <a:close/>
                <a:moveTo>
                  <a:pt x="808037" y="298450"/>
                </a:moveTo>
                <a:lnTo>
                  <a:pt x="827881" y="306401"/>
                </a:lnTo>
                <a:lnTo>
                  <a:pt x="847725" y="298450"/>
                </a:lnTo>
                <a:lnTo>
                  <a:pt x="847725" y="536575"/>
                </a:lnTo>
                <a:lnTo>
                  <a:pt x="827881" y="522661"/>
                </a:lnTo>
                <a:lnTo>
                  <a:pt x="808037" y="536575"/>
                </a:lnTo>
                <a:lnTo>
                  <a:pt x="808037" y="298450"/>
                </a:lnTo>
                <a:close/>
                <a:moveTo>
                  <a:pt x="1106341" y="198438"/>
                </a:moveTo>
                <a:lnTo>
                  <a:pt x="1122567" y="205965"/>
                </a:lnTo>
                <a:lnTo>
                  <a:pt x="1139189" y="214285"/>
                </a:lnTo>
                <a:lnTo>
                  <a:pt x="1155020" y="223001"/>
                </a:lnTo>
                <a:lnTo>
                  <a:pt x="1170455" y="231717"/>
                </a:lnTo>
                <a:lnTo>
                  <a:pt x="1185889" y="241225"/>
                </a:lnTo>
                <a:lnTo>
                  <a:pt x="1200928" y="251129"/>
                </a:lnTo>
                <a:lnTo>
                  <a:pt x="1216363" y="261034"/>
                </a:lnTo>
                <a:lnTo>
                  <a:pt x="1231006" y="271335"/>
                </a:lnTo>
                <a:lnTo>
                  <a:pt x="1244858" y="282031"/>
                </a:lnTo>
                <a:lnTo>
                  <a:pt x="1258710" y="293520"/>
                </a:lnTo>
                <a:lnTo>
                  <a:pt x="1272562" y="305010"/>
                </a:lnTo>
                <a:lnTo>
                  <a:pt x="1286018" y="316895"/>
                </a:lnTo>
                <a:lnTo>
                  <a:pt x="1299078" y="328780"/>
                </a:lnTo>
                <a:lnTo>
                  <a:pt x="1312138" y="341854"/>
                </a:lnTo>
                <a:lnTo>
                  <a:pt x="1324407" y="354928"/>
                </a:lnTo>
                <a:lnTo>
                  <a:pt x="1336675" y="367606"/>
                </a:lnTo>
                <a:lnTo>
                  <a:pt x="1332322" y="423863"/>
                </a:lnTo>
                <a:lnTo>
                  <a:pt x="1318470" y="406827"/>
                </a:lnTo>
                <a:lnTo>
                  <a:pt x="1304618" y="390584"/>
                </a:lnTo>
                <a:lnTo>
                  <a:pt x="1289975" y="374737"/>
                </a:lnTo>
                <a:lnTo>
                  <a:pt x="1274145" y="359286"/>
                </a:lnTo>
                <a:lnTo>
                  <a:pt x="1258314" y="344231"/>
                </a:lnTo>
                <a:lnTo>
                  <a:pt x="1242088" y="329969"/>
                </a:lnTo>
                <a:lnTo>
                  <a:pt x="1225070" y="316103"/>
                </a:lnTo>
                <a:lnTo>
                  <a:pt x="1208052" y="302633"/>
                </a:lnTo>
                <a:lnTo>
                  <a:pt x="1189847" y="290351"/>
                </a:lnTo>
                <a:lnTo>
                  <a:pt x="1171642" y="278070"/>
                </a:lnTo>
                <a:lnTo>
                  <a:pt x="1153437" y="266580"/>
                </a:lnTo>
                <a:lnTo>
                  <a:pt x="1134440" y="255884"/>
                </a:lnTo>
                <a:lnTo>
                  <a:pt x="1114652" y="245187"/>
                </a:lnTo>
                <a:lnTo>
                  <a:pt x="1094864" y="235679"/>
                </a:lnTo>
                <a:lnTo>
                  <a:pt x="1074680" y="227359"/>
                </a:lnTo>
                <a:lnTo>
                  <a:pt x="1054100" y="218643"/>
                </a:lnTo>
                <a:lnTo>
                  <a:pt x="1106341" y="198438"/>
                </a:lnTo>
                <a:close/>
                <a:moveTo>
                  <a:pt x="545878" y="196850"/>
                </a:moveTo>
                <a:lnTo>
                  <a:pt x="598488" y="217164"/>
                </a:lnTo>
                <a:lnTo>
                  <a:pt x="577763" y="225130"/>
                </a:lnTo>
                <a:lnTo>
                  <a:pt x="557835" y="233495"/>
                </a:lnTo>
                <a:lnTo>
                  <a:pt x="538305" y="243055"/>
                </a:lnTo>
                <a:lnTo>
                  <a:pt x="518775" y="253013"/>
                </a:lnTo>
                <a:lnTo>
                  <a:pt x="500441" y="263369"/>
                </a:lnTo>
                <a:lnTo>
                  <a:pt x="481709" y="274522"/>
                </a:lnTo>
                <a:lnTo>
                  <a:pt x="463375" y="286471"/>
                </a:lnTo>
                <a:lnTo>
                  <a:pt x="446236" y="298421"/>
                </a:lnTo>
                <a:lnTo>
                  <a:pt x="428700" y="311566"/>
                </a:lnTo>
                <a:lnTo>
                  <a:pt x="411960" y="325108"/>
                </a:lnTo>
                <a:lnTo>
                  <a:pt x="395220" y="338651"/>
                </a:lnTo>
                <a:lnTo>
                  <a:pt x="379676" y="352991"/>
                </a:lnTo>
                <a:lnTo>
                  <a:pt x="364132" y="368127"/>
                </a:lnTo>
                <a:lnTo>
                  <a:pt x="349385" y="383263"/>
                </a:lnTo>
                <a:lnTo>
                  <a:pt x="335037" y="399594"/>
                </a:lnTo>
                <a:lnTo>
                  <a:pt x="321087" y="415925"/>
                </a:lnTo>
                <a:lnTo>
                  <a:pt x="317500" y="360957"/>
                </a:lnTo>
                <a:lnTo>
                  <a:pt x="329457" y="347812"/>
                </a:lnTo>
                <a:lnTo>
                  <a:pt x="341414" y="335465"/>
                </a:lnTo>
                <a:lnTo>
                  <a:pt x="354567" y="323117"/>
                </a:lnTo>
                <a:lnTo>
                  <a:pt x="367719" y="311566"/>
                </a:lnTo>
                <a:lnTo>
                  <a:pt x="380872" y="299616"/>
                </a:lnTo>
                <a:lnTo>
                  <a:pt x="394423" y="288463"/>
                </a:lnTo>
                <a:lnTo>
                  <a:pt x="408373" y="277708"/>
                </a:lnTo>
                <a:lnTo>
                  <a:pt x="422721" y="267352"/>
                </a:lnTo>
                <a:lnTo>
                  <a:pt x="437069" y="256996"/>
                </a:lnTo>
                <a:lnTo>
                  <a:pt x="451816" y="247436"/>
                </a:lnTo>
                <a:lnTo>
                  <a:pt x="466962" y="237877"/>
                </a:lnTo>
                <a:lnTo>
                  <a:pt x="482107" y="228715"/>
                </a:lnTo>
                <a:lnTo>
                  <a:pt x="497651" y="219952"/>
                </a:lnTo>
                <a:lnTo>
                  <a:pt x="513195" y="211986"/>
                </a:lnTo>
                <a:lnTo>
                  <a:pt x="529536" y="204020"/>
                </a:lnTo>
                <a:lnTo>
                  <a:pt x="545878" y="196850"/>
                </a:lnTo>
                <a:close/>
                <a:moveTo>
                  <a:pt x="1028700" y="25400"/>
                </a:moveTo>
                <a:lnTo>
                  <a:pt x="1048147" y="30571"/>
                </a:lnTo>
                <a:lnTo>
                  <a:pt x="1067197" y="36139"/>
                </a:lnTo>
                <a:lnTo>
                  <a:pt x="1086247" y="42503"/>
                </a:lnTo>
                <a:lnTo>
                  <a:pt x="1104900" y="49265"/>
                </a:lnTo>
                <a:lnTo>
                  <a:pt x="1123553" y="56026"/>
                </a:lnTo>
                <a:lnTo>
                  <a:pt x="1142207" y="63186"/>
                </a:lnTo>
                <a:lnTo>
                  <a:pt x="1160066" y="71538"/>
                </a:lnTo>
                <a:lnTo>
                  <a:pt x="1177925" y="79891"/>
                </a:lnTo>
                <a:lnTo>
                  <a:pt x="1195388" y="88641"/>
                </a:lnTo>
                <a:lnTo>
                  <a:pt x="1212850" y="97392"/>
                </a:lnTo>
                <a:lnTo>
                  <a:pt x="1230313" y="106937"/>
                </a:lnTo>
                <a:lnTo>
                  <a:pt x="1246982" y="116881"/>
                </a:lnTo>
                <a:lnTo>
                  <a:pt x="1263650" y="127620"/>
                </a:lnTo>
                <a:lnTo>
                  <a:pt x="1280319" y="138359"/>
                </a:lnTo>
                <a:lnTo>
                  <a:pt x="1296194" y="149098"/>
                </a:lnTo>
                <a:lnTo>
                  <a:pt x="1312069" y="160633"/>
                </a:lnTo>
                <a:lnTo>
                  <a:pt x="1327547" y="172565"/>
                </a:lnTo>
                <a:lnTo>
                  <a:pt x="1342629" y="184497"/>
                </a:lnTo>
                <a:lnTo>
                  <a:pt x="1358107" y="197225"/>
                </a:lnTo>
                <a:lnTo>
                  <a:pt x="1372791" y="209953"/>
                </a:lnTo>
                <a:lnTo>
                  <a:pt x="1386682" y="223079"/>
                </a:lnTo>
                <a:lnTo>
                  <a:pt x="1400572" y="237000"/>
                </a:lnTo>
                <a:lnTo>
                  <a:pt x="1414463" y="250921"/>
                </a:lnTo>
                <a:lnTo>
                  <a:pt x="1427957" y="264444"/>
                </a:lnTo>
                <a:lnTo>
                  <a:pt x="1440657" y="279161"/>
                </a:lnTo>
                <a:lnTo>
                  <a:pt x="1453754" y="293877"/>
                </a:lnTo>
                <a:lnTo>
                  <a:pt x="1466454" y="309389"/>
                </a:lnTo>
                <a:lnTo>
                  <a:pt x="1477963" y="324901"/>
                </a:lnTo>
                <a:lnTo>
                  <a:pt x="1489473" y="340413"/>
                </a:lnTo>
                <a:lnTo>
                  <a:pt x="1501379" y="356323"/>
                </a:lnTo>
                <a:lnTo>
                  <a:pt x="1512094" y="372233"/>
                </a:lnTo>
                <a:lnTo>
                  <a:pt x="1522413" y="388938"/>
                </a:lnTo>
                <a:lnTo>
                  <a:pt x="1470026" y="380187"/>
                </a:lnTo>
                <a:lnTo>
                  <a:pt x="1460501" y="366664"/>
                </a:lnTo>
                <a:lnTo>
                  <a:pt x="1451373" y="353539"/>
                </a:lnTo>
                <a:lnTo>
                  <a:pt x="1441451" y="340413"/>
                </a:lnTo>
                <a:lnTo>
                  <a:pt x="1430735" y="327685"/>
                </a:lnTo>
                <a:lnTo>
                  <a:pt x="1420416" y="315355"/>
                </a:lnTo>
                <a:lnTo>
                  <a:pt x="1409701" y="302627"/>
                </a:lnTo>
                <a:lnTo>
                  <a:pt x="1398985" y="290695"/>
                </a:lnTo>
                <a:lnTo>
                  <a:pt x="1387872" y="278763"/>
                </a:lnTo>
                <a:lnTo>
                  <a:pt x="1375966" y="267228"/>
                </a:lnTo>
                <a:lnTo>
                  <a:pt x="1364457" y="255694"/>
                </a:lnTo>
                <a:lnTo>
                  <a:pt x="1352154" y="244557"/>
                </a:lnTo>
                <a:lnTo>
                  <a:pt x="1340247" y="233420"/>
                </a:lnTo>
                <a:lnTo>
                  <a:pt x="1327944" y="223079"/>
                </a:lnTo>
                <a:lnTo>
                  <a:pt x="1315244" y="212737"/>
                </a:lnTo>
                <a:lnTo>
                  <a:pt x="1302544" y="202396"/>
                </a:lnTo>
                <a:lnTo>
                  <a:pt x="1289844" y="192452"/>
                </a:lnTo>
                <a:lnTo>
                  <a:pt x="1276350" y="182906"/>
                </a:lnTo>
                <a:lnTo>
                  <a:pt x="1262857" y="173758"/>
                </a:lnTo>
                <a:lnTo>
                  <a:pt x="1248966" y="164610"/>
                </a:lnTo>
                <a:lnTo>
                  <a:pt x="1235472" y="155462"/>
                </a:lnTo>
                <a:lnTo>
                  <a:pt x="1221582" y="147507"/>
                </a:lnTo>
                <a:lnTo>
                  <a:pt x="1207294" y="139155"/>
                </a:lnTo>
                <a:lnTo>
                  <a:pt x="1192610" y="130802"/>
                </a:lnTo>
                <a:lnTo>
                  <a:pt x="1178322" y="123643"/>
                </a:lnTo>
                <a:lnTo>
                  <a:pt x="1163241" y="116085"/>
                </a:lnTo>
                <a:lnTo>
                  <a:pt x="1148557" y="108926"/>
                </a:lnTo>
                <a:lnTo>
                  <a:pt x="1133475" y="102164"/>
                </a:lnTo>
                <a:lnTo>
                  <a:pt x="1117997" y="95801"/>
                </a:lnTo>
                <a:lnTo>
                  <a:pt x="1102916" y="89834"/>
                </a:lnTo>
                <a:lnTo>
                  <a:pt x="1087041" y="84266"/>
                </a:lnTo>
                <a:lnTo>
                  <a:pt x="1071166" y="78698"/>
                </a:lnTo>
                <a:lnTo>
                  <a:pt x="1055291" y="73527"/>
                </a:lnTo>
                <a:lnTo>
                  <a:pt x="1028700" y="25400"/>
                </a:lnTo>
                <a:close/>
                <a:moveTo>
                  <a:pt x="619125" y="25400"/>
                </a:moveTo>
                <a:lnTo>
                  <a:pt x="594935" y="72333"/>
                </a:lnTo>
                <a:lnTo>
                  <a:pt x="579073" y="77504"/>
                </a:lnTo>
                <a:lnTo>
                  <a:pt x="563211" y="82674"/>
                </a:lnTo>
                <a:lnTo>
                  <a:pt x="546952" y="89038"/>
                </a:lnTo>
                <a:lnTo>
                  <a:pt x="531486" y="95004"/>
                </a:lnTo>
                <a:lnTo>
                  <a:pt x="516020" y="101368"/>
                </a:lnTo>
                <a:lnTo>
                  <a:pt x="500951" y="108130"/>
                </a:lnTo>
                <a:lnTo>
                  <a:pt x="485882" y="115289"/>
                </a:lnTo>
                <a:lnTo>
                  <a:pt x="470813" y="122846"/>
                </a:lnTo>
                <a:lnTo>
                  <a:pt x="456140" y="130005"/>
                </a:lnTo>
                <a:lnTo>
                  <a:pt x="441467" y="138358"/>
                </a:lnTo>
                <a:lnTo>
                  <a:pt x="427191" y="146313"/>
                </a:lnTo>
                <a:lnTo>
                  <a:pt x="412915" y="155063"/>
                </a:lnTo>
                <a:lnTo>
                  <a:pt x="399036" y="163813"/>
                </a:lnTo>
                <a:lnTo>
                  <a:pt x="385156" y="172961"/>
                </a:lnTo>
                <a:lnTo>
                  <a:pt x="371277" y="182507"/>
                </a:lnTo>
                <a:lnTo>
                  <a:pt x="358190" y="192053"/>
                </a:lnTo>
                <a:lnTo>
                  <a:pt x="345104" y="201996"/>
                </a:lnTo>
                <a:lnTo>
                  <a:pt x="332018" y="212338"/>
                </a:lnTo>
                <a:lnTo>
                  <a:pt x="319328" y="222679"/>
                </a:lnTo>
                <a:lnTo>
                  <a:pt x="307035" y="233418"/>
                </a:lnTo>
                <a:lnTo>
                  <a:pt x="294741" y="244554"/>
                </a:lnTo>
                <a:lnTo>
                  <a:pt x="282448" y="256089"/>
                </a:lnTo>
                <a:lnTo>
                  <a:pt x="270948" y="267226"/>
                </a:lnTo>
                <a:lnTo>
                  <a:pt x="259448" y="278760"/>
                </a:lnTo>
                <a:lnTo>
                  <a:pt x="247948" y="291090"/>
                </a:lnTo>
                <a:lnTo>
                  <a:pt x="236844" y="303022"/>
                </a:lnTo>
                <a:lnTo>
                  <a:pt x="226137" y="315750"/>
                </a:lnTo>
                <a:lnTo>
                  <a:pt x="215826" y="328477"/>
                </a:lnTo>
                <a:lnTo>
                  <a:pt x="205516" y="341205"/>
                </a:lnTo>
                <a:lnTo>
                  <a:pt x="195602" y="354728"/>
                </a:lnTo>
                <a:lnTo>
                  <a:pt x="185688" y="367854"/>
                </a:lnTo>
                <a:lnTo>
                  <a:pt x="176170" y="381377"/>
                </a:lnTo>
                <a:lnTo>
                  <a:pt x="123825" y="390525"/>
                </a:lnTo>
                <a:lnTo>
                  <a:pt x="134135" y="373820"/>
                </a:lnTo>
                <a:lnTo>
                  <a:pt x="145239" y="357512"/>
                </a:lnTo>
                <a:lnTo>
                  <a:pt x="156739" y="341205"/>
                </a:lnTo>
                <a:lnTo>
                  <a:pt x="168239" y="325693"/>
                </a:lnTo>
                <a:lnTo>
                  <a:pt x="180136" y="310181"/>
                </a:lnTo>
                <a:lnTo>
                  <a:pt x="192826" y="295067"/>
                </a:lnTo>
                <a:lnTo>
                  <a:pt x="205516" y="280351"/>
                </a:lnTo>
                <a:lnTo>
                  <a:pt x="218602" y="265635"/>
                </a:lnTo>
                <a:lnTo>
                  <a:pt x="232085" y="251316"/>
                </a:lnTo>
                <a:lnTo>
                  <a:pt x="245965" y="237395"/>
                </a:lnTo>
                <a:lnTo>
                  <a:pt x="259844" y="223872"/>
                </a:lnTo>
                <a:lnTo>
                  <a:pt x="274517" y="210349"/>
                </a:lnTo>
                <a:lnTo>
                  <a:pt x="289190" y="197621"/>
                </a:lnTo>
                <a:lnTo>
                  <a:pt x="303862" y="184893"/>
                </a:lnTo>
                <a:lnTo>
                  <a:pt x="319328" y="172961"/>
                </a:lnTo>
                <a:lnTo>
                  <a:pt x="334794" y="160631"/>
                </a:lnTo>
                <a:lnTo>
                  <a:pt x="350656" y="149495"/>
                </a:lnTo>
                <a:lnTo>
                  <a:pt x="366518" y="138358"/>
                </a:lnTo>
                <a:lnTo>
                  <a:pt x="383174" y="127619"/>
                </a:lnTo>
                <a:lnTo>
                  <a:pt x="399829" y="116880"/>
                </a:lnTo>
                <a:lnTo>
                  <a:pt x="416881" y="106936"/>
                </a:lnTo>
                <a:lnTo>
                  <a:pt x="433933" y="97391"/>
                </a:lnTo>
                <a:lnTo>
                  <a:pt x="451778" y="88640"/>
                </a:lnTo>
                <a:lnTo>
                  <a:pt x="469227" y="79890"/>
                </a:lnTo>
                <a:lnTo>
                  <a:pt x="487072" y="71140"/>
                </a:lnTo>
                <a:lnTo>
                  <a:pt x="505710" y="63185"/>
                </a:lnTo>
                <a:lnTo>
                  <a:pt x="523951" y="56026"/>
                </a:lnTo>
                <a:lnTo>
                  <a:pt x="542193" y="48867"/>
                </a:lnTo>
                <a:lnTo>
                  <a:pt x="561228" y="42105"/>
                </a:lnTo>
                <a:lnTo>
                  <a:pt x="580263" y="36139"/>
                </a:lnTo>
                <a:lnTo>
                  <a:pt x="599694" y="30570"/>
                </a:lnTo>
                <a:lnTo>
                  <a:pt x="619125" y="25400"/>
                </a:lnTo>
                <a:close/>
                <a:moveTo>
                  <a:pt x="824315" y="0"/>
                </a:moveTo>
                <a:lnTo>
                  <a:pt x="846110" y="792"/>
                </a:lnTo>
                <a:lnTo>
                  <a:pt x="868300" y="1585"/>
                </a:lnTo>
                <a:lnTo>
                  <a:pt x="889699" y="2774"/>
                </a:lnTo>
                <a:lnTo>
                  <a:pt x="911097" y="4756"/>
                </a:lnTo>
                <a:lnTo>
                  <a:pt x="932495" y="7530"/>
                </a:lnTo>
                <a:lnTo>
                  <a:pt x="953497" y="10700"/>
                </a:lnTo>
                <a:lnTo>
                  <a:pt x="974499" y="13871"/>
                </a:lnTo>
                <a:lnTo>
                  <a:pt x="995500" y="18230"/>
                </a:lnTo>
                <a:lnTo>
                  <a:pt x="1020861" y="63806"/>
                </a:lnTo>
                <a:lnTo>
                  <a:pt x="1084263" y="178339"/>
                </a:lnTo>
                <a:lnTo>
                  <a:pt x="1071187" y="183491"/>
                </a:lnTo>
                <a:lnTo>
                  <a:pt x="1015710" y="204892"/>
                </a:lnTo>
                <a:lnTo>
                  <a:pt x="847298" y="270679"/>
                </a:lnTo>
                <a:lnTo>
                  <a:pt x="827882" y="277813"/>
                </a:lnTo>
                <a:lnTo>
                  <a:pt x="808465" y="270679"/>
                </a:lnTo>
                <a:lnTo>
                  <a:pt x="636883" y="203703"/>
                </a:lnTo>
                <a:lnTo>
                  <a:pt x="581010" y="181906"/>
                </a:lnTo>
                <a:lnTo>
                  <a:pt x="571500" y="178339"/>
                </a:lnTo>
                <a:lnTo>
                  <a:pt x="630147" y="63409"/>
                </a:lnTo>
                <a:lnTo>
                  <a:pt x="653130" y="18230"/>
                </a:lnTo>
                <a:lnTo>
                  <a:pt x="673736" y="13871"/>
                </a:lnTo>
                <a:lnTo>
                  <a:pt x="694738" y="10700"/>
                </a:lnTo>
                <a:lnTo>
                  <a:pt x="716136" y="7530"/>
                </a:lnTo>
                <a:lnTo>
                  <a:pt x="737534" y="4756"/>
                </a:lnTo>
                <a:lnTo>
                  <a:pt x="758932" y="2774"/>
                </a:lnTo>
                <a:lnTo>
                  <a:pt x="780726" y="1585"/>
                </a:lnTo>
                <a:lnTo>
                  <a:pt x="802125" y="792"/>
                </a:lnTo>
                <a:lnTo>
                  <a:pt x="8243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4353559" y="2734225"/>
            <a:ext cx="5987149" cy="8964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清洁步骤：先扫去地面的垃圾和灰尘，再用拖把蘸取清洁剂，从里向外拖洗地面</a:t>
            </a:r>
            <a:endParaRPr lang="zh-CN" altLang="en-US" sz="1900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0"/>
            </p:custDataLst>
          </p:nvPr>
        </p:nvSpPr>
        <p:spPr bwMode="auto">
          <a:xfrm>
            <a:off x="3711607" y="4199136"/>
            <a:ext cx="515709" cy="515709"/>
          </a:xfrm>
          <a:custGeom>
            <a:avLst/>
            <a:gdLst>
              <a:gd name="T0" fmla="*/ 956359 w 1647825"/>
              <a:gd name="T1" fmla="*/ 1636826 h 1647826"/>
              <a:gd name="T2" fmla="*/ 747857 w 1647825"/>
              <a:gd name="T3" fmla="*/ 1644290 h 1647826"/>
              <a:gd name="T4" fmla="*/ 552064 w 1647825"/>
              <a:gd name="T5" fmla="*/ 1602253 h 1647826"/>
              <a:gd name="T6" fmla="*/ 715689 w 1647825"/>
              <a:gd name="T7" fmla="*/ 1601861 h 1647826"/>
              <a:gd name="T8" fmla="*/ 887256 w 1647825"/>
              <a:gd name="T9" fmla="*/ 1606575 h 1647826"/>
              <a:gd name="T10" fmla="*/ 1054454 w 1647825"/>
              <a:gd name="T11" fmla="*/ 1574360 h 1647826"/>
              <a:gd name="T12" fmla="*/ 824299 w 1647825"/>
              <a:gd name="T13" fmla="*/ 1511300 h 1647826"/>
              <a:gd name="T14" fmla="*/ 704546 w 1647825"/>
              <a:gd name="T15" fmla="*/ 1461552 h 1647826"/>
              <a:gd name="T16" fmla="*/ 930127 w 1647825"/>
              <a:gd name="T17" fmla="*/ 1463902 h 1647826"/>
              <a:gd name="T18" fmla="*/ 1356122 w 1647825"/>
              <a:gd name="T19" fmla="*/ 1452828 h 1647826"/>
              <a:gd name="T20" fmla="*/ 1149747 w 1647825"/>
              <a:gd name="T21" fmla="*/ 1581151 h 1647826"/>
              <a:gd name="T22" fmla="*/ 515270 w 1647825"/>
              <a:gd name="T23" fmla="*/ 1266356 h 1647826"/>
              <a:gd name="T24" fmla="*/ 425814 w 1647825"/>
              <a:gd name="T25" fmla="*/ 1545074 h 1647826"/>
              <a:gd name="T26" fmla="*/ 236961 w 1647825"/>
              <a:gd name="T27" fmla="*/ 1401552 h 1647826"/>
              <a:gd name="T28" fmla="*/ 652180 w 1647825"/>
              <a:gd name="T29" fmla="*/ 1071563 h 1647826"/>
              <a:gd name="T30" fmla="*/ 198520 w 1647825"/>
              <a:gd name="T31" fmla="*/ 994251 h 1647826"/>
              <a:gd name="T32" fmla="*/ 228545 w 1647825"/>
              <a:gd name="T33" fmla="*/ 1165580 h 1647826"/>
              <a:gd name="T34" fmla="*/ 158888 w 1647825"/>
              <a:gd name="T35" fmla="*/ 998634 h 1647826"/>
              <a:gd name="T36" fmla="*/ 1499776 w 1647825"/>
              <a:gd name="T37" fmla="*/ 943174 h 1647826"/>
              <a:gd name="T38" fmla="*/ 1443657 w 1647825"/>
              <a:gd name="T39" fmla="*/ 1118941 h 1647826"/>
              <a:gd name="T40" fmla="*/ 1430523 w 1647825"/>
              <a:gd name="T41" fmla="*/ 1050060 h 1647826"/>
              <a:gd name="T42" fmla="*/ 1647825 w 1647825"/>
              <a:gd name="T43" fmla="*/ 804876 h 1647826"/>
              <a:gd name="T44" fmla="*/ 1627188 w 1647825"/>
              <a:gd name="T45" fmla="*/ 1006630 h 1647826"/>
              <a:gd name="T46" fmla="*/ 1562100 w 1647825"/>
              <a:gd name="T47" fmla="*/ 1190116 h 1647826"/>
              <a:gd name="T48" fmla="*/ 1456928 w 1647825"/>
              <a:gd name="T49" fmla="*/ 1350963 h 1647826"/>
              <a:gd name="T50" fmla="*/ 1529556 w 1647825"/>
              <a:gd name="T51" fmla="*/ 1167081 h 1647826"/>
              <a:gd name="T52" fmla="*/ 1588294 w 1647825"/>
              <a:gd name="T53" fmla="*/ 1003056 h 1647826"/>
              <a:gd name="T54" fmla="*/ 1608931 w 1647825"/>
              <a:gd name="T55" fmla="*/ 823940 h 1647826"/>
              <a:gd name="T56" fmla="*/ 45244 w 1647825"/>
              <a:gd name="T57" fmla="*/ 926307 h 1647826"/>
              <a:gd name="T58" fmla="*/ 89297 w 1647825"/>
              <a:gd name="T59" fmla="*/ 1101726 h 1647826"/>
              <a:gd name="T60" fmla="*/ 170260 w 1647825"/>
              <a:gd name="T61" fmla="*/ 1259285 h 1647826"/>
              <a:gd name="T62" fmla="*/ 135335 w 1647825"/>
              <a:gd name="T63" fmla="*/ 1276748 h 1647826"/>
              <a:gd name="T64" fmla="*/ 46831 w 1647825"/>
              <a:gd name="T65" fmla="*/ 1098948 h 1647826"/>
              <a:gd name="T66" fmla="*/ 3175 w 1647825"/>
              <a:gd name="T67" fmla="*/ 900907 h 1647826"/>
              <a:gd name="T68" fmla="*/ 1314889 w 1647825"/>
              <a:gd name="T69" fmla="*/ 671513 h 1647826"/>
              <a:gd name="T70" fmla="*/ 987105 w 1647825"/>
              <a:gd name="T71" fmla="*/ 1046163 h 1647826"/>
              <a:gd name="T72" fmla="*/ 1540533 w 1647825"/>
              <a:gd name="T73" fmla="*/ 418281 h 1647826"/>
              <a:gd name="T74" fmla="*/ 1626767 w 1647825"/>
              <a:gd name="T75" fmla="*/ 640748 h 1647826"/>
              <a:gd name="T76" fmla="*/ 1341437 w 1647825"/>
              <a:gd name="T77" fmla="*/ 662559 h 1647826"/>
              <a:gd name="T78" fmla="*/ 175991 w 1647825"/>
              <a:gd name="T79" fmla="*/ 833870 h 1647826"/>
              <a:gd name="T80" fmla="*/ 31713 w 1647825"/>
              <a:gd name="T81" fmla="*/ 595541 h 1647826"/>
              <a:gd name="T82" fmla="*/ 293316 w 1647825"/>
              <a:gd name="T83" fmla="*/ 387350 h 1647826"/>
              <a:gd name="T84" fmla="*/ 1155020 w 1647825"/>
              <a:gd name="T85" fmla="*/ 223001 h 1647826"/>
              <a:gd name="T86" fmla="*/ 1312138 w 1647825"/>
              <a:gd name="T87" fmla="*/ 341854 h 1647826"/>
              <a:gd name="T88" fmla="*/ 1208052 w 1647825"/>
              <a:gd name="T89" fmla="*/ 302633 h 1647826"/>
              <a:gd name="T90" fmla="*/ 598488 w 1647825"/>
              <a:gd name="T91" fmla="*/ 217164 h 1647826"/>
              <a:gd name="T92" fmla="*/ 395220 w 1647825"/>
              <a:gd name="T93" fmla="*/ 338651 h 1647826"/>
              <a:gd name="T94" fmla="*/ 380872 w 1647825"/>
              <a:gd name="T95" fmla="*/ 299616 h 1647826"/>
              <a:gd name="T96" fmla="*/ 545878 w 1647825"/>
              <a:gd name="T97" fmla="*/ 196850 h 1647826"/>
              <a:gd name="T98" fmla="*/ 1212850 w 1647825"/>
              <a:gd name="T99" fmla="*/ 97392 h 1647826"/>
              <a:gd name="T100" fmla="*/ 1386682 w 1647825"/>
              <a:gd name="T101" fmla="*/ 223079 h 1647826"/>
              <a:gd name="T102" fmla="*/ 1522413 w 1647825"/>
              <a:gd name="T103" fmla="*/ 388938 h 1647826"/>
              <a:gd name="T104" fmla="*/ 1364457 w 1647825"/>
              <a:gd name="T105" fmla="*/ 255694 h 1647826"/>
              <a:gd name="T106" fmla="*/ 1221582 w 1647825"/>
              <a:gd name="T107" fmla="*/ 147507 h 1647826"/>
              <a:gd name="T108" fmla="*/ 1055291 w 1647825"/>
              <a:gd name="T109" fmla="*/ 73527 h 1647826"/>
              <a:gd name="T110" fmla="*/ 470813 w 1647825"/>
              <a:gd name="T111" fmla="*/ 122846 h 1647826"/>
              <a:gd name="T112" fmla="*/ 319328 w 1647825"/>
              <a:gd name="T113" fmla="*/ 222679 h 1647826"/>
              <a:gd name="T114" fmla="*/ 195602 w 1647825"/>
              <a:gd name="T115" fmla="*/ 354728 h 1647826"/>
              <a:gd name="T116" fmla="*/ 218602 w 1647825"/>
              <a:gd name="T117" fmla="*/ 265635 h 1647826"/>
              <a:gd name="T118" fmla="*/ 383174 w 1647825"/>
              <a:gd name="T119" fmla="*/ 127619 h 1647826"/>
              <a:gd name="T120" fmla="*/ 580263 w 1647825"/>
              <a:gd name="T121" fmla="*/ 36139 h 1647826"/>
              <a:gd name="T122" fmla="*/ 995500 w 1647825"/>
              <a:gd name="T123" fmla="*/ 18230 h 1647826"/>
              <a:gd name="T124" fmla="*/ 630147 w 1647825"/>
              <a:gd name="T125" fmla="*/ 63409 h 1647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47825" h="1647826">
                <a:moveTo>
                  <a:pt x="1069148" y="1570038"/>
                </a:moveTo>
                <a:lnTo>
                  <a:pt x="1117600" y="1593610"/>
                </a:lnTo>
                <a:lnTo>
                  <a:pt x="1100126" y="1600289"/>
                </a:lnTo>
                <a:lnTo>
                  <a:pt x="1082651" y="1606182"/>
                </a:lnTo>
                <a:lnTo>
                  <a:pt x="1065177" y="1611682"/>
                </a:lnTo>
                <a:lnTo>
                  <a:pt x="1047305" y="1616790"/>
                </a:lnTo>
                <a:lnTo>
                  <a:pt x="1029831" y="1621504"/>
                </a:lnTo>
                <a:lnTo>
                  <a:pt x="1011562" y="1626218"/>
                </a:lnTo>
                <a:lnTo>
                  <a:pt x="993293" y="1630147"/>
                </a:lnTo>
                <a:lnTo>
                  <a:pt x="974628" y="1634076"/>
                </a:lnTo>
                <a:lnTo>
                  <a:pt x="956359" y="1636826"/>
                </a:lnTo>
                <a:lnTo>
                  <a:pt x="937693" y="1639969"/>
                </a:lnTo>
                <a:lnTo>
                  <a:pt x="919027" y="1641933"/>
                </a:lnTo>
                <a:lnTo>
                  <a:pt x="899964" y="1644290"/>
                </a:lnTo>
                <a:lnTo>
                  <a:pt x="880901" y="1645469"/>
                </a:lnTo>
                <a:lnTo>
                  <a:pt x="862235" y="1646648"/>
                </a:lnTo>
                <a:lnTo>
                  <a:pt x="842775" y="1647826"/>
                </a:lnTo>
                <a:lnTo>
                  <a:pt x="823315" y="1647826"/>
                </a:lnTo>
                <a:lnTo>
                  <a:pt x="804252" y="1647826"/>
                </a:lnTo>
                <a:lnTo>
                  <a:pt x="785586" y="1646648"/>
                </a:lnTo>
                <a:lnTo>
                  <a:pt x="766523" y="1645862"/>
                </a:lnTo>
                <a:lnTo>
                  <a:pt x="747857" y="1644290"/>
                </a:lnTo>
                <a:lnTo>
                  <a:pt x="729986" y="1642326"/>
                </a:lnTo>
                <a:lnTo>
                  <a:pt x="711320" y="1640362"/>
                </a:lnTo>
                <a:lnTo>
                  <a:pt x="693051" y="1637219"/>
                </a:lnTo>
                <a:lnTo>
                  <a:pt x="674782" y="1634469"/>
                </a:lnTo>
                <a:lnTo>
                  <a:pt x="656911" y="1630933"/>
                </a:lnTo>
                <a:lnTo>
                  <a:pt x="639039" y="1627004"/>
                </a:lnTo>
                <a:lnTo>
                  <a:pt x="621168" y="1622683"/>
                </a:lnTo>
                <a:lnTo>
                  <a:pt x="603693" y="1617968"/>
                </a:lnTo>
                <a:lnTo>
                  <a:pt x="586219" y="1613254"/>
                </a:lnTo>
                <a:lnTo>
                  <a:pt x="569142" y="1607754"/>
                </a:lnTo>
                <a:lnTo>
                  <a:pt x="552064" y="1602253"/>
                </a:lnTo>
                <a:lnTo>
                  <a:pt x="534987" y="1596360"/>
                </a:lnTo>
                <a:lnTo>
                  <a:pt x="583439" y="1572003"/>
                </a:lnTo>
                <a:lnTo>
                  <a:pt x="597736" y="1576324"/>
                </a:lnTo>
                <a:lnTo>
                  <a:pt x="612033" y="1580646"/>
                </a:lnTo>
                <a:lnTo>
                  <a:pt x="626728" y="1584182"/>
                </a:lnTo>
                <a:lnTo>
                  <a:pt x="640628" y="1587717"/>
                </a:lnTo>
                <a:lnTo>
                  <a:pt x="655322" y="1591253"/>
                </a:lnTo>
                <a:lnTo>
                  <a:pt x="670811" y="1594396"/>
                </a:lnTo>
                <a:lnTo>
                  <a:pt x="685505" y="1597146"/>
                </a:lnTo>
                <a:lnTo>
                  <a:pt x="700597" y="1599896"/>
                </a:lnTo>
                <a:lnTo>
                  <a:pt x="715689" y="1601861"/>
                </a:lnTo>
                <a:lnTo>
                  <a:pt x="730780" y="1603432"/>
                </a:lnTo>
                <a:lnTo>
                  <a:pt x="745872" y="1605396"/>
                </a:lnTo>
                <a:lnTo>
                  <a:pt x="760963" y="1606575"/>
                </a:lnTo>
                <a:lnTo>
                  <a:pt x="776452" y="1607754"/>
                </a:lnTo>
                <a:lnTo>
                  <a:pt x="791941" y="1608932"/>
                </a:lnTo>
                <a:lnTo>
                  <a:pt x="807429" y="1609325"/>
                </a:lnTo>
                <a:lnTo>
                  <a:pt x="823315" y="1609325"/>
                </a:lnTo>
                <a:lnTo>
                  <a:pt x="839201" y="1609325"/>
                </a:lnTo>
                <a:lnTo>
                  <a:pt x="855087" y="1608147"/>
                </a:lnTo>
                <a:lnTo>
                  <a:pt x="870973" y="1607754"/>
                </a:lnTo>
                <a:lnTo>
                  <a:pt x="887256" y="1606575"/>
                </a:lnTo>
                <a:lnTo>
                  <a:pt x="902744" y="1605396"/>
                </a:lnTo>
                <a:lnTo>
                  <a:pt x="918233" y="1603432"/>
                </a:lnTo>
                <a:lnTo>
                  <a:pt x="933722" y="1601468"/>
                </a:lnTo>
                <a:lnTo>
                  <a:pt x="949210" y="1598718"/>
                </a:lnTo>
                <a:lnTo>
                  <a:pt x="964699" y="1596360"/>
                </a:lnTo>
                <a:lnTo>
                  <a:pt x="980188" y="1593218"/>
                </a:lnTo>
                <a:lnTo>
                  <a:pt x="995279" y="1590467"/>
                </a:lnTo>
                <a:lnTo>
                  <a:pt x="1010371" y="1586932"/>
                </a:lnTo>
                <a:lnTo>
                  <a:pt x="1025065" y="1583003"/>
                </a:lnTo>
                <a:lnTo>
                  <a:pt x="1039760" y="1578681"/>
                </a:lnTo>
                <a:lnTo>
                  <a:pt x="1054454" y="1574360"/>
                </a:lnTo>
                <a:lnTo>
                  <a:pt x="1069148" y="1570038"/>
                </a:lnTo>
                <a:close/>
                <a:moveTo>
                  <a:pt x="990600" y="1450975"/>
                </a:moveTo>
                <a:lnTo>
                  <a:pt x="960761" y="1497590"/>
                </a:lnTo>
                <a:lnTo>
                  <a:pt x="944450" y="1500332"/>
                </a:lnTo>
                <a:lnTo>
                  <a:pt x="927740" y="1503466"/>
                </a:lnTo>
                <a:lnTo>
                  <a:pt x="910632" y="1505424"/>
                </a:lnTo>
                <a:lnTo>
                  <a:pt x="893923" y="1507775"/>
                </a:lnTo>
                <a:lnTo>
                  <a:pt x="876417" y="1508950"/>
                </a:lnTo>
                <a:lnTo>
                  <a:pt x="859310" y="1510125"/>
                </a:lnTo>
                <a:lnTo>
                  <a:pt x="841804" y="1510909"/>
                </a:lnTo>
                <a:lnTo>
                  <a:pt x="824299" y="1511300"/>
                </a:lnTo>
                <a:lnTo>
                  <a:pt x="807589" y="1510909"/>
                </a:lnTo>
                <a:lnTo>
                  <a:pt x="791675" y="1510125"/>
                </a:lnTo>
                <a:lnTo>
                  <a:pt x="775363" y="1508950"/>
                </a:lnTo>
                <a:lnTo>
                  <a:pt x="759051" y="1507775"/>
                </a:lnTo>
                <a:lnTo>
                  <a:pt x="743137" y="1506208"/>
                </a:lnTo>
                <a:lnTo>
                  <a:pt x="727223" y="1503858"/>
                </a:lnTo>
                <a:lnTo>
                  <a:pt x="711707" y="1501899"/>
                </a:lnTo>
                <a:lnTo>
                  <a:pt x="695395" y="1498765"/>
                </a:lnTo>
                <a:lnTo>
                  <a:pt x="666750" y="1453326"/>
                </a:lnTo>
                <a:lnTo>
                  <a:pt x="685449" y="1458026"/>
                </a:lnTo>
                <a:lnTo>
                  <a:pt x="704546" y="1461552"/>
                </a:lnTo>
                <a:lnTo>
                  <a:pt x="724041" y="1465077"/>
                </a:lnTo>
                <a:lnTo>
                  <a:pt x="743933" y="1467819"/>
                </a:lnTo>
                <a:lnTo>
                  <a:pt x="763428" y="1469778"/>
                </a:lnTo>
                <a:lnTo>
                  <a:pt x="783718" y="1471345"/>
                </a:lnTo>
                <a:lnTo>
                  <a:pt x="803611" y="1472520"/>
                </a:lnTo>
                <a:lnTo>
                  <a:pt x="824299" y="1472520"/>
                </a:lnTo>
                <a:lnTo>
                  <a:pt x="845783" y="1472520"/>
                </a:lnTo>
                <a:lnTo>
                  <a:pt x="866869" y="1470953"/>
                </a:lnTo>
                <a:lnTo>
                  <a:pt x="888353" y="1469386"/>
                </a:lnTo>
                <a:lnTo>
                  <a:pt x="909439" y="1467428"/>
                </a:lnTo>
                <a:lnTo>
                  <a:pt x="930127" y="1463902"/>
                </a:lnTo>
                <a:lnTo>
                  <a:pt x="950417" y="1460377"/>
                </a:lnTo>
                <a:lnTo>
                  <a:pt x="970708" y="1456068"/>
                </a:lnTo>
                <a:lnTo>
                  <a:pt x="990600" y="1450975"/>
                </a:lnTo>
                <a:close/>
                <a:moveTo>
                  <a:pt x="1402556" y="1195388"/>
                </a:moveTo>
                <a:lnTo>
                  <a:pt x="1425972" y="1326889"/>
                </a:lnTo>
                <a:lnTo>
                  <a:pt x="1435100" y="1376153"/>
                </a:lnTo>
                <a:lnTo>
                  <a:pt x="1420019" y="1392044"/>
                </a:lnTo>
                <a:lnTo>
                  <a:pt x="1404541" y="1408333"/>
                </a:lnTo>
                <a:lnTo>
                  <a:pt x="1389063" y="1423429"/>
                </a:lnTo>
                <a:lnTo>
                  <a:pt x="1372394" y="1438526"/>
                </a:lnTo>
                <a:lnTo>
                  <a:pt x="1356122" y="1452828"/>
                </a:lnTo>
                <a:lnTo>
                  <a:pt x="1339056" y="1467131"/>
                </a:lnTo>
                <a:lnTo>
                  <a:pt x="1321594" y="1480241"/>
                </a:lnTo>
                <a:lnTo>
                  <a:pt x="1303734" y="1493749"/>
                </a:lnTo>
                <a:lnTo>
                  <a:pt x="1285875" y="1506462"/>
                </a:lnTo>
                <a:lnTo>
                  <a:pt x="1267619" y="1518380"/>
                </a:lnTo>
                <a:lnTo>
                  <a:pt x="1248569" y="1529902"/>
                </a:lnTo>
                <a:lnTo>
                  <a:pt x="1229519" y="1541423"/>
                </a:lnTo>
                <a:lnTo>
                  <a:pt x="1210072" y="1552149"/>
                </a:lnTo>
                <a:lnTo>
                  <a:pt x="1190228" y="1562082"/>
                </a:lnTo>
                <a:lnTo>
                  <a:pt x="1170384" y="1572014"/>
                </a:lnTo>
                <a:lnTo>
                  <a:pt x="1149747" y="1581151"/>
                </a:lnTo>
                <a:lnTo>
                  <a:pt x="1103709" y="1557711"/>
                </a:lnTo>
                <a:lnTo>
                  <a:pt x="989012" y="1500503"/>
                </a:lnTo>
                <a:lnTo>
                  <a:pt x="996553" y="1489379"/>
                </a:lnTo>
                <a:lnTo>
                  <a:pt x="1027906" y="1439321"/>
                </a:lnTo>
                <a:lnTo>
                  <a:pt x="1136253" y="1267694"/>
                </a:lnTo>
                <a:lnTo>
                  <a:pt x="1342628" y="1211279"/>
                </a:lnTo>
                <a:lnTo>
                  <a:pt x="1400969" y="1195785"/>
                </a:lnTo>
                <a:lnTo>
                  <a:pt x="1402556" y="1195388"/>
                </a:lnTo>
                <a:close/>
                <a:moveTo>
                  <a:pt x="252864" y="1195388"/>
                </a:moveTo>
                <a:lnTo>
                  <a:pt x="302960" y="1209265"/>
                </a:lnTo>
                <a:lnTo>
                  <a:pt x="515270" y="1266356"/>
                </a:lnTo>
                <a:lnTo>
                  <a:pt x="518849" y="1267545"/>
                </a:lnTo>
                <a:lnTo>
                  <a:pt x="537137" y="1295695"/>
                </a:lnTo>
                <a:lnTo>
                  <a:pt x="629775" y="1441992"/>
                </a:lnTo>
                <a:lnTo>
                  <a:pt x="660786" y="1491154"/>
                </a:lnTo>
                <a:lnTo>
                  <a:pt x="666750" y="1500669"/>
                </a:lnTo>
                <a:lnTo>
                  <a:pt x="550655" y="1559743"/>
                </a:lnTo>
                <a:lnTo>
                  <a:pt x="504138" y="1582738"/>
                </a:lnTo>
                <a:lnTo>
                  <a:pt x="484259" y="1574412"/>
                </a:lnTo>
                <a:lnTo>
                  <a:pt x="464379" y="1564897"/>
                </a:lnTo>
                <a:lnTo>
                  <a:pt x="444898" y="1555382"/>
                </a:lnTo>
                <a:lnTo>
                  <a:pt x="425814" y="1545074"/>
                </a:lnTo>
                <a:lnTo>
                  <a:pt x="407127" y="1533973"/>
                </a:lnTo>
                <a:lnTo>
                  <a:pt x="388441" y="1522871"/>
                </a:lnTo>
                <a:lnTo>
                  <a:pt x="370152" y="1511374"/>
                </a:lnTo>
                <a:lnTo>
                  <a:pt x="352260" y="1498687"/>
                </a:lnTo>
                <a:lnTo>
                  <a:pt x="334767" y="1486396"/>
                </a:lnTo>
                <a:lnTo>
                  <a:pt x="317671" y="1473313"/>
                </a:lnTo>
                <a:lnTo>
                  <a:pt x="300972" y="1459833"/>
                </a:lnTo>
                <a:lnTo>
                  <a:pt x="284671" y="1445560"/>
                </a:lnTo>
                <a:lnTo>
                  <a:pt x="267972" y="1431287"/>
                </a:lnTo>
                <a:lnTo>
                  <a:pt x="252467" y="1416618"/>
                </a:lnTo>
                <a:lnTo>
                  <a:pt x="236961" y="1401552"/>
                </a:lnTo>
                <a:lnTo>
                  <a:pt x="222250" y="1386090"/>
                </a:lnTo>
                <a:lnTo>
                  <a:pt x="230202" y="1336531"/>
                </a:lnTo>
                <a:lnTo>
                  <a:pt x="251671" y="1203318"/>
                </a:lnTo>
                <a:lnTo>
                  <a:pt x="252864" y="1195388"/>
                </a:lnTo>
                <a:close/>
                <a:moveTo>
                  <a:pt x="950912" y="1071563"/>
                </a:moveTo>
                <a:lnTo>
                  <a:pt x="998316" y="1071563"/>
                </a:lnTo>
                <a:lnTo>
                  <a:pt x="1120775" y="1245264"/>
                </a:lnTo>
                <a:lnTo>
                  <a:pt x="1119590" y="1245662"/>
                </a:lnTo>
                <a:lnTo>
                  <a:pt x="1095888" y="1279526"/>
                </a:lnTo>
                <a:lnTo>
                  <a:pt x="950912" y="1071563"/>
                </a:lnTo>
                <a:close/>
                <a:moveTo>
                  <a:pt x="652180" y="1071563"/>
                </a:moveTo>
                <a:lnTo>
                  <a:pt x="700087" y="1071563"/>
                </a:lnTo>
                <a:lnTo>
                  <a:pt x="554783" y="1276351"/>
                </a:lnTo>
                <a:lnTo>
                  <a:pt x="534987" y="1244662"/>
                </a:lnTo>
                <a:lnTo>
                  <a:pt x="652180" y="1071563"/>
                </a:lnTo>
                <a:close/>
                <a:moveTo>
                  <a:pt x="177703" y="873125"/>
                </a:moveTo>
                <a:lnTo>
                  <a:pt x="179305" y="893844"/>
                </a:lnTo>
                <a:lnTo>
                  <a:pt x="182107" y="914164"/>
                </a:lnTo>
                <a:lnTo>
                  <a:pt x="185710" y="934485"/>
                </a:lnTo>
                <a:lnTo>
                  <a:pt x="188913" y="954805"/>
                </a:lnTo>
                <a:lnTo>
                  <a:pt x="193716" y="974727"/>
                </a:lnTo>
                <a:lnTo>
                  <a:pt x="198520" y="994251"/>
                </a:lnTo>
                <a:lnTo>
                  <a:pt x="204125" y="1013774"/>
                </a:lnTo>
                <a:lnTo>
                  <a:pt x="210931" y="1032899"/>
                </a:lnTo>
                <a:lnTo>
                  <a:pt x="217336" y="1052025"/>
                </a:lnTo>
                <a:lnTo>
                  <a:pt x="224942" y="1070751"/>
                </a:lnTo>
                <a:lnTo>
                  <a:pt x="232949" y="1089478"/>
                </a:lnTo>
                <a:lnTo>
                  <a:pt x="241356" y="1107009"/>
                </a:lnTo>
                <a:lnTo>
                  <a:pt x="250563" y="1124939"/>
                </a:lnTo>
                <a:lnTo>
                  <a:pt x="260171" y="1142470"/>
                </a:lnTo>
                <a:lnTo>
                  <a:pt x="270179" y="1159603"/>
                </a:lnTo>
                <a:lnTo>
                  <a:pt x="280988" y="1176338"/>
                </a:lnTo>
                <a:lnTo>
                  <a:pt x="228545" y="1165580"/>
                </a:lnTo>
                <a:lnTo>
                  <a:pt x="220538" y="1151236"/>
                </a:lnTo>
                <a:lnTo>
                  <a:pt x="212532" y="1136494"/>
                </a:lnTo>
                <a:lnTo>
                  <a:pt x="205326" y="1121752"/>
                </a:lnTo>
                <a:lnTo>
                  <a:pt x="198120" y="1107009"/>
                </a:lnTo>
                <a:lnTo>
                  <a:pt x="191315" y="1091869"/>
                </a:lnTo>
                <a:lnTo>
                  <a:pt x="185310" y="1076728"/>
                </a:lnTo>
                <a:lnTo>
                  <a:pt x="178904" y="1061587"/>
                </a:lnTo>
                <a:lnTo>
                  <a:pt x="173300" y="1046048"/>
                </a:lnTo>
                <a:lnTo>
                  <a:pt x="168096" y="1030509"/>
                </a:lnTo>
                <a:lnTo>
                  <a:pt x="163292" y="1014571"/>
                </a:lnTo>
                <a:lnTo>
                  <a:pt x="158888" y="998634"/>
                </a:lnTo>
                <a:lnTo>
                  <a:pt x="154885" y="982297"/>
                </a:lnTo>
                <a:lnTo>
                  <a:pt x="151282" y="966360"/>
                </a:lnTo>
                <a:lnTo>
                  <a:pt x="148079" y="949227"/>
                </a:lnTo>
                <a:lnTo>
                  <a:pt x="144877" y="932492"/>
                </a:lnTo>
                <a:lnTo>
                  <a:pt x="142875" y="915360"/>
                </a:lnTo>
                <a:lnTo>
                  <a:pt x="143275" y="915758"/>
                </a:lnTo>
                <a:lnTo>
                  <a:pt x="177703" y="873125"/>
                </a:lnTo>
                <a:close/>
                <a:moveTo>
                  <a:pt x="1469926" y="865188"/>
                </a:moveTo>
                <a:lnTo>
                  <a:pt x="1504950" y="909130"/>
                </a:lnTo>
                <a:lnTo>
                  <a:pt x="1502960" y="925756"/>
                </a:lnTo>
                <a:lnTo>
                  <a:pt x="1499776" y="943174"/>
                </a:lnTo>
                <a:lnTo>
                  <a:pt x="1496990" y="959801"/>
                </a:lnTo>
                <a:lnTo>
                  <a:pt x="1493408" y="976428"/>
                </a:lnTo>
                <a:lnTo>
                  <a:pt x="1489428" y="993054"/>
                </a:lnTo>
                <a:lnTo>
                  <a:pt x="1484652" y="1009285"/>
                </a:lnTo>
                <a:lnTo>
                  <a:pt x="1479876" y="1025516"/>
                </a:lnTo>
                <a:lnTo>
                  <a:pt x="1474702" y="1041350"/>
                </a:lnTo>
                <a:lnTo>
                  <a:pt x="1469528" y="1057185"/>
                </a:lnTo>
                <a:lnTo>
                  <a:pt x="1463558" y="1073020"/>
                </a:lnTo>
                <a:lnTo>
                  <a:pt x="1457190" y="1088855"/>
                </a:lnTo>
                <a:lnTo>
                  <a:pt x="1450423" y="1103898"/>
                </a:lnTo>
                <a:lnTo>
                  <a:pt x="1443657" y="1118941"/>
                </a:lnTo>
                <a:lnTo>
                  <a:pt x="1435697" y="1133984"/>
                </a:lnTo>
                <a:lnTo>
                  <a:pt x="1428533" y="1148631"/>
                </a:lnTo>
                <a:lnTo>
                  <a:pt x="1420175" y="1162883"/>
                </a:lnTo>
                <a:lnTo>
                  <a:pt x="1365250" y="1177926"/>
                </a:lnTo>
                <a:lnTo>
                  <a:pt x="1376394" y="1160508"/>
                </a:lnTo>
                <a:lnTo>
                  <a:pt x="1386743" y="1143089"/>
                </a:lnTo>
                <a:lnTo>
                  <a:pt x="1396693" y="1124879"/>
                </a:lnTo>
                <a:lnTo>
                  <a:pt x="1405847" y="1106669"/>
                </a:lnTo>
                <a:lnTo>
                  <a:pt x="1414603" y="1088063"/>
                </a:lnTo>
                <a:lnTo>
                  <a:pt x="1422961" y="1069457"/>
                </a:lnTo>
                <a:lnTo>
                  <a:pt x="1430523" y="1050060"/>
                </a:lnTo>
                <a:lnTo>
                  <a:pt x="1437687" y="1030662"/>
                </a:lnTo>
                <a:lnTo>
                  <a:pt x="1444055" y="1010868"/>
                </a:lnTo>
                <a:lnTo>
                  <a:pt x="1449627" y="990283"/>
                </a:lnTo>
                <a:lnTo>
                  <a:pt x="1454802" y="970094"/>
                </a:lnTo>
                <a:lnTo>
                  <a:pt x="1459180" y="949508"/>
                </a:lnTo>
                <a:lnTo>
                  <a:pt x="1463160" y="928923"/>
                </a:lnTo>
                <a:lnTo>
                  <a:pt x="1466344" y="907942"/>
                </a:lnTo>
                <a:lnTo>
                  <a:pt x="1468334" y="886565"/>
                </a:lnTo>
                <a:lnTo>
                  <a:pt x="1469926" y="865188"/>
                </a:lnTo>
                <a:close/>
                <a:moveTo>
                  <a:pt x="1646635" y="785813"/>
                </a:moveTo>
                <a:lnTo>
                  <a:pt x="1647825" y="804876"/>
                </a:lnTo>
                <a:lnTo>
                  <a:pt x="1647825" y="823940"/>
                </a:lnTo>
                <a:lnTo>
                  <a:pt x="1647825" y="842606"/>
                </a:lnTo>
                <a:lnTo>
                  <a:pt x="1646635" y="861669"/>
                </a:lnTo>
                <a:lnTo>
                  <a:pt x="1645841" y="879938"/>
                </a:lnTo>
                <a:lnTo>
                  <a:pt x="1644650" y="898605"/>
                </a:lnTo>
                <a:lnTo>
                  <a:pt x="1642269" y="916477"/>
                </a:lnTo>
                <a:lnTo>
                  <a:pt x="1640285" y="934746"/>
                </a:lnTo>
                <a:lnTo>
                  <a:pt x="1637506" y="953015"/>
                </a:lnTo>
                <a:lnTo>
                  <a:pt x="1634728" y="970887"/>
                </a:lnTo>
                <a:lnTo>
                  <a:pt x="1631156" y="988759"/>
                </a:lnTo>
                <a:lnTo>
                  <a:pt x="1627188" y="1006630"/>
                </a:lnTo>
                <a:lnTo>
                  <a:pt x="1623616" y="1023708"/>
                </a:lnTo>
                <a:lnTo>
                  <a:pt x="1618853" y="1041183"/>
                </a:lnTo>
                <a:lnTo>
                  <a:pt x="1614091" y="1058260"/>
                </a:lnTo>
                <a:lnTo>
                  <a:pt x="1608931" y="1075735"/>
                </a:lnTo>
                <a:lnTo>
                  <a:pt x="1602978" y="1092416"/>
                </a:lnTo>
                <a:lnTo>
                  <a:pt x="1597025" y="1109096"/>
                </a:lnTo>
                <a:lnTo>
                  <a:pt x="1590675" y="1125777"/>
                </a:lnTo>
                <a:lnTo>
                  <a:pt x="1584325" y="1142060"/>
                </a:lnTo>
                <a:lnTo>
                  <a:pt x="1576785" y="1158343"/>
                </a:lnTo>
                <a:lnTo>
                  <a:pt x="1569641" y="1174229"/>
                </a:lnTo>
                <a:lnTo>
                  <a:pt x="1562100" y="1190116"/>
                </a:lnTo>
                <a:lnTo>
                  <a:pt x="1553766" y="1205605"/>
                </a:lnTo>
                <a:lnTo>
                  <a:pt x="1545828" y="1221094"/>
                </a:lnTo>
                <a:lnTo>
                  <a:pt x="1537097" y="1236980"/>
                </a:lnTo>
                <a:lnTo>
                  <a:pt x="1527969" y="1251675"/>
                </a:lnTo>
                <a:lnTo>
                  <a:pt x="1518841" y="1266767"/>
                </a:lnTo>
                <a:lnTo>
                  <a:pt x="1508919" y="1281461"/>
                </a:lnTo>
                <a:lnTo>
                  <a:pt x="1499394" y="1295759"/>
                </a:lnTo>
                <a:lnTo>
                  <a:pt x="1489075" y="1309659"/>
                </a:lnTo>
                <a:lnTo>
                  <a:pt x="1478756" y="1323560"/>
                </a:lnTo>
                <a:lnTo>
                  <a:pt x="1468041" y="1337460"/>
                </a:lnTo>
                <a:lnTo>
                  <a:pt x="1456928" y="1350963"/>
                </a:lnTo>
                <a:lnTo>
                  <a:pt x="1447800" y="1300525"/>
                </a:lnTo>
                <a:lnTo>
                  <a:pt x="1457325" y="1287816"/>
                </a:lnTo>
                <a:lnTo>
                  <a:pt x="1466453" y="1274710"/>
                </a:lnTo>
                <a:lnTo>
                  <a:pt x="1474788" y="1262398"/>
                </a:lnTo>
                <a:lnTo>
                  <a:pt x="1483519" y="1248895"/>
                </a:lnTo>
                <a:lnTo>
                  <a:pt x="1492250" y="1235789"/>
                </a:lnTo>
                <a:lnTo>
                  <a:pt x="1499791" y="1222682"/>
                </a:lnTo>
                <a:lnTo>
                  <a:pt x="1508125" y="1208782"/>
                </a:lnTo>
                <a:lnTo>
                  <a:pt x="1515666" y="1195279"/>
                </a:lnTo>
                <a:lnTo>
                  <a:pt x="1522810" y="1180981"/>
                </a:lnTo>
                <a:lnTo>
                  <a:pt x="1529556" y="1167081"/>
                </a:lnTo>
                <a:lnTo>
                  <a:pt x="1536700" y="1153180"/>
                </a:lnTo>
                <a:lnTo>
                  <a:pt x="1543050" y="1138883"/>
                </a:lnTo>
                <a:lnTo>
                  <a:pt x="1549003" y="1124188"/>
                </a:lnTo>
                <a:lnTo>
                  <a:pt x="1555353" y="1109493"/>
                </a:lnTo>
                <a:lnTo>
                  <a:pt x="1560910" y="1094799"/>
                </a:lnTo>
                <a:lnTo>
                  <a:pt x="1566069" y="1079707"/>
                </a:lnTo>
                <a:lnTo>
                  <a:pt x="1571228" y="1064218"/>
                </a:lnTo>
                <a:lnTo>
                  <a:pt x="1575991" y="1049126"/>
                </a:lnTo>
                <a:lnTo>
                  <a:pt x="1580356" y="1034034"/>
                </a:lnTo>
                <a:lnTo>
                  <a:pt x="1584722" y="1018545"/>
                </a:lnTo>
                <a:lnTo>
                  <a:pt x="1588294" y="1003056"/>
                </a:lnTo>
                <a:lnTo>
                  <a:pt x="1591866" y="987170"/>
                </a:lnTo>
                <a:lnTo>
                  <a:pt x="1595041" y="971681"/>
                </a:lnTo>
                <a:lnTo>
                  <a:pt x="1597819" y="955398"/>
                </a:lnTo>
                <a:lnTo>
                  <a:pt x="1600597" y="939511"/>
                </a:lnTo>
                <a:lnTo>
                  <a:pt x="1602581" y="923228"/>
                </a:lnTo>
                <a:lnTo>
                  <a:pt x="1604566" y="906945"/>
                </a:lnTo>
                <a:lnTo>
                  <a:pt x="1606153" y="890662"/>
                </a:lnTo>
                <a:lnTo>
                  <a:pt x="1606947" y="874378"/>
                </a:lnTo>
                <a:lnTo>
                  <a:pt x="1607741" y="857301"/>
                </a:lnTo>
                <a:lnTo>
                  <a:pt x="1608931" y="841017"/>
                </a:lnTo>
                <a:lnTo>
                  <a:pt x="1608931" y="823940"/>
                </a:lnTo>
                <a:lnTo>
                  <a:pt x="1608931" y="822351"/>
                </a:lnTo>
                <a:lnTo>
                  <a:pt x="1646635" y="785813"/>
                </a:lnTo>
                <a:close/>
                <a:moveTo>
                  <a:pt x="1191" y="779463"/>
                </a:moveTo>
                <a:lnTo>
                  <a:pt x="39291" y="816372"/>
                </a:lnTo>
                <a:lnTo>
                  <a:pt x="38894" y="824707"/>
                </a:lnTo>
                <a:lnTo>
                  <a:pt x="39291" y="842169"/>
                </a:lnTo>
                <a:lnTo>
                  <a:pt x="39687" y="858838"/>
                </a:lnTo>
                <a:lnTo>
                  <a:pt x="40481" y="876300"/>
                </a:lnTo>
                <a:lnTo>
                  <a:pt x="41672" y="892969"/>
                </a:lnTo>
                <a:lnTo>
                  <a:pt x="43656" y="910035"/>
                </a:lnTo>
                <a:lnTo>
                  <a:pt x="45244" y="926307"/>
                </a:lnTo>
                <a:lnTo>
                  <a:pt x="47625" y="943372"/>
                </a:lnTo>
                <a:lnTo>
                  <a:pt x="50403" y="959644"/>
                </a:lnTo>
                <a:lnTo>
                  <a:pt x="53578" y="975519"/>
                </a:lnTo>
                <a:lnTo>
                  <a:pt x="56753" y="992188"/>
                </a:lnTo>
                <a:lnTo>
                  <a:pt x="60325" y="1008063"/>
                </a:lnTo>
                <a:lnTo>
                  <a:pt x="64691" y="1023938"/>
                </a:lnTo>
                <a:lnTo>
                  <a:pt x="69056" y="1039813"/>
                </a:lnTo>
                <a:lnTo>
                  <a:pt x="73819" y="1055688"/>
                </a:lnTo>
                <a:lnTo>
                  <a:pt x="78581" y="1071166"/>
                </a:lnTo>
                <a:lnTo>
                  <a:pt x="83741" y="1086644"/>
                </a:lnTo>
                <a:lnTo>
                  <a:pt x="89297" y="1101726"/>
                </a:lnTo>
                <a:lnTo>
                  <a:pt x="95250" y="1116807"/>
                </a:lnTo>
                <a:lnTo>
                  <a:pt x="101203" y="1131888"/>
                </a:lnTo>
                <a:lnTo>
                  <a:pt x="108347" y="1146573"/>
                </a:lnTo>
                <a:lnTo>
                  <a:pt x="114697" y="1161257"/>
                </a:lnTo>
                <a:lnTo>
                  <a:pt x="122238" y="1175941"/>
                </a:lnTo>
                <a:lnTo>
                  <a:pt x="129381" y="1190229"/>
                </a:lnTo>
                <a:lnTo>
                  <a:pt x="137319" y="1204517"/>
                </a:lnTo>
                <a:lnTo>
                  <a:pt x="144860" y="1218407"/>
                </a:lnTo>
                <a:lnTo>
                  <a:pt x="153194" y="1232298"/>
                </a:lnTo>
                <a:lnTo>
                  <a:pt x="161925" y="1245792"/>
                </a:lnTo>
                <a:lnTo>
                  <a:pt x="170260" y="1259285"/>
                </a:lnTo>
                <a:lnTo>
                  <a:pt x="179388" y="1272382"/>
                </a:lnTo>
                <a:lnTo>
                  <a:pt x="188913" y="1285479"/>
                </a:lnTo>
                <a:lnTo>
                  <a:pt x="198438" y="1298179"/>
                </a:lnTo>
                <a:lnTo>
                  <a:pt x="207963" y="1311276"/>
                </a:lnTo>
                <a:lnTo>
                  <a:pt x="199628" y="1362076"/>
                </a:lnTo>
                <a:lnTo>
                  <a:pt x="188516" y="1348186"/>
                </a:lnTo>
                <a:lnTo>
                  <a:pt x="177403" y="1334295"/>
                </a:lnTo>
                <a:lnTo>
                  <a:pt x="166291" y="1320404"/>
                </a:lnTo>
                <a:lnTo>
                  <a:pt x="155575" y="1306117"/>
                </a:lnTo>
                <a:lnTo>
                  <a:pt x="145256" y="1291432"/>
                </a:lnTo>
                <a:lnTo>
                  <a:pt x="135335" y="1276748"/>
                </a:lnTo>
                <a:lnTo>
                  <a:pt x="125413" y="1261667"/>
                </a:lnTo>
                <a:lnTo>
                  <a:pt x="115888" y="1245792"/>
                </a:lnTo>
                <a:lnTo>
                  <a:pt x="106760" y="1230710"/>
                </a:lnTo>
                <a:lnTo>
                  <a:pt x="98425" y="1214835"/>
                </a:lnTo>
                <a:lnTo>
                  <a:pt x="90091" y="1198960"/>
                </a:lnTo>
                <a:lnTo>
                  <a:pt x="81756" y="1183085"/>
                </a:lnTo>
                <a:lnTo>
                  <a:pt x="74216" y="1166416"/>
                </a:lnTo>
                <a:lnTo>
                  <a:pt x="66675" y="1150144"/>
                </a:lnTo>
                <a:lnTo>
                  <a:pt x="59928" y="1133079"/>
                </a:lnTo>
                <a:lnTo>
                  <a:pt x="53578" y="1116410"/>
                </a:lnTo>
                <a:lnTo>
                  <a:pt x="46831" y="1098948"/>
                </a:lnTo>
                <a:lnTo>
                  <a:pt x="41275" y="1081882"/>
                </a:lnTo>
                <a:lnTo>
                  <a:pt x="35719" y="1064419"/>
                </a:lnTo>
                <a:lnTo>
                  <a:pt x="30559" y="1046957"/>
                </a:lnTo>
                <a:lnTo>
                  <a:pt x="25797" y="1029097"/>
                </a:lnTo>
                <a:lnTo>
                  <a:pt x="21431" y="1011635"/>
                </a:lnTo>
                <a:lnTo>
                  <a:pt x="17066" y="993379"/>
                </a:lnTo>
                <a:lnTo>
                  <a:pt x="13494" y="975122"/>
                </a:lnTo>
                <a:lnTo>
                  <a:pt x="10716" y="956469"/>
                </a:lnTo>
                <a:lnTo>
                  <a:pt x="7541" y="938610"/>
                </a:lnTo>
                <a:lnTo>
                  <a:pt x="5556" y="919957"/>
                </a:lnTo>
                <a:lnTo>
                  <a:pt x="3175" y="900907"/>
                </a:lnTo>
                <a:lnTo>
                  <a:pt x="1984" y="882254"/>
                </a:lnTo>
                <a:lnTo>
                  <a:pt x="794" y="863204"/>
                </a:lnTo>
                <a:lnTo>
                  <a:pt x="397" y="844154"/>
                </a:lnTo>
                <a:lnTo>
                  <a:pt x="0" y="824707"/>
                </a:lnTo>
                <a:lnTo>
                  <a:pt x="397" y="802085"/>
                </a:lnTo>
                <a:lnTo>
                  <a:pt x="1191" y="779463"/>
                </a:lnTo>
                <a:close/>
                <a:moveTo>
                  <a:pt x="1314889" y="671513"/>
                </a:moveTo>
                <a:lnTo>
                  <a:pt x="1339850" y="701729"/>
                </a:lnTo>
                <a:lnTo>
                  <a:pt x="1101725" y="776288"/>
                </a:lnTo>
                <a:lnTo>
                  <a:pt x="1116385" y="730768"/>
                </a:lnTo>
                <a:lnTo>
                  <a:pt x="1314889" y="671513"/>
                </a:lnTo>
                <a:close/>
                <a:moveTo>
                  <a:pt x="339763" y="668338"/>
                </a:moveTo>
                <a:lnTo>
                  <a:pt x="538932" y="730250"/>
                </a:lnTo>
                <a:lnTo>
                  <a:pt x="554038" y="776288"/>
                </a:lnTo>
                <a:lnTo>
                  <a:pt x="317500" y="698500"/>
                </a:lnTo>
                <a:lnTo>
                  <a:pt x="339763" y="668338"/>
                </a:lnTo>
                <a:close/>
                <a:moveTo>
                  <a:pt x="828080" y="554038"/>
                </a:moveTo>
                <a:lnTo>
                  <a:pt x="847512" y="567940"/>
                </a:lnTo>
                <a:lnTo>
                  <a:pt x="1087438" y="737939"/>
                </a:lnTo>
                <a:lnTo>
                  <a:pt x="1086645" y="741117"/>
                </a:lnTo>
                <a:lnTo>
                  <a:pt x="1086249" y="742308"/>
                </a:lnTo>
                <a:lnTo>
                  <a:pt x="987105" y="1046163"/>
                </a:lnTo>
                <a:lnTo>
                  <a:pt x="980364" y="1046163"/>
                </a:lnTo>
                <a:lnTo>
                  <a:pt x="935551" y="1046163"/>
                </a:lnTo>
                <a:lnTo>
                  <a:pt x="669054" y="1046163"/>
                </a:lnTo>
                <a:lnTo>
                  <a:pt x="570308" y="742308"/>
                </a:lnTo>
                <a:lnTo>
                  <a:pt x="569911" y="741117"/>
                </a:lnTo>
                <a:lnTo>
                  <a:pt x="568325" y="737939"/>
                </a:lnTo>
                <a:lnTo>
                  <a:pt x="808648" y="567940"/>
                </a:lnTo>
                <a:lnTo>
                  <a:pt x="828080" y="554038"/>
                </a:lnTo>
                <a:close/>
                <a:moveTo>
                  <a:pt x="1360910" y="387350"/>
                </a:moveTo>
                <a:lnTo>
                  <a:pt x="1489666" y="409557"/>
                </a:lnTo>
                <a:lnTo>
                  <a:pt x="1540533" y="418281"/>
                </a:lnTo>
                <a:lnTo>
                  <a:pt x="1550865" y="437316"/>
                </a:lnTo>
                <a:lnTo>
                  <a:pt x="1560800" y="456747"/>
                </a:lnTo>
                <a:lnTo>
                  <a:pt x="1570337" y="476178"/>
                </a:lnTo>
                <a:lnTo>
                  <a:pt x="1579477" y="495213"/>
                </a:lnTo>
                <a:lnTo>
                  <a:pt x="1587425" y="515834"/>
                </a:lnTo>
                <a:lnTo>
                  <a:pt x="1595373" y="536058"/>
                </a:lnTo>
                <a:lnTo>
                  <a:pt x="1602924" y="556282"/>
                </a:lnTo>
                <a:lnTo>
                  <a:pt x="1609679" y="577300"/>
                </a:lnTo>
                <a:lnTo>
                  <a:pt x="1616038" y="597920"/>
                </a:lnTo>
                <a:lnTo>
                  <a:pt x="1621601" y="619731"/>
                </a:lnTo>
                <a:lnTo>
                  <a:pt x="1626767" y="640748"/>
                </a:lnTo>
                <a:lnTo>
                  <a:pt x="1631536" y="662955"/>
                </a:lnTo>
                <a:lnTo>
                  <a:pt x="1635908" y="684369"/>
                </a:lnTo>
                <a:lnTo>
                  <a:pt x="1639484" y="706973"/>
                </a:lnTo>
                <a:lnTo>
                  <a:pt x="1641868" y="728783"/>
                </a:lnTo>
                <a:lnTo>
                  <a:pt x="1644650" y="751387"/>
                </a:lnTo>
                <a:lnTo>
                  <a:pt x="1607692" y="786680"/>
                </a:lnTo>
                <a:lnTo>
                  <a:pt x="1513510" y="877888"/>
                </a:lnTo>
                <a:lnTo>
                  <a:pt x="1508343" y="871543"/>
                </a:lnTo>
                <a:lnTo>
                  <a:pt x="1471386" y="825146"/>
                </a:lnTo>
                <a:lnTo>
                  <a:pt x="1363691" y="689921"/>
                </a:lnTo>
                <a:lnTo>
                  <a:pt x="1341437" y="662559"/>
                </a:lnTo>
                <a:lnTo>
                  <a:pt x="1341835" y="656214"/>
                </a:lnTo>
                <a:lnTo>
                  <a:pt x="1355743" y="455557"/>
                </a:lnTo>
                <a:lnTo>
                  <a:pt x="1360115" y="396074"/>
                </a:lnTo>
                <a:lnTo>
                  <a:pt x="1360910" y="387350"/>
                </a:lnTo>
                <a:close/>
                <a:moveTo>
                  <a:pt x="293316" y="387350"/>
                </a:moveTo>
                <a:lnTo>
                  <a:pt x="293316" y="388143"/>
                </a:lnTo>
                <a:lnTo>
                  <a:pt x="297280" y="446040"/>
                </a:lnTo>
                <a:lnTo>
                  <a:pt x="311549" y="656214"/>
                </a:lnTo>
                <a:lnTo>
                  <a:pt x="312738" y="662559"/>
                </a:lnTo>
                <a:lnTo>
                  <a:pt x="290145" y="689921"/>
                </a:lnTo>
                <a:lnTo>
                  <a:pt x="175991" y="833870"/>
                </a:lnTo>
                <a:lnTo>
                  <a:pt x="141111" y="877888"/>
                </a:lnTo>
                <a:lnTo>
                  <a:pt x="138733" y="875509"/>
                </a:lnTo>
                <a:lnTo>
                  <a:pt x="39641" y="779939"/>
                </a:lnTo>
                <a:lnTo>
                  <a:pt x="3175" y="744646"/>
                </a:lnTo>
                <a:lnTo>
                  <a:pt x="5949" y="722835"/>
                </a:lnTo>
                <a:lnTo>
                  <a:pt x="8724" y="701025"/>
                </a:lnTo>
                <a:lnTo>
                  <a:pt x="12291" y="679611"/>
                </a:lnTo>
                <a:lnTo>
                  <a:pt x="16255" y="658197"/>
                </a:lnTo>
                <a:lnTo>
                  <a:pt x="21011" y="636783"/>
                </a:lnTo>
                <a:lnTo>
                  <a:pt x="26164" y="616162"/>
                </a:lnTo>
                <a:lnTo>
                  <a:pt x="31713" y="595541"/>
                </a:lnTo>
                <a:lnTo>
                  <a:pt x="38452" y="574920"/>
                </a:lnTo>
                <a:lnTo>
                  <a:pt x="44793" y="554696"/>
                </a:lnTo>
                <a:lnTo>
                  <a:pt x="51928" y="534472"/>
                </a:lnTo>
                <a:lnTo>
                  <a:pt x="59855" y="514644"/>
                </a:lnTo>
                <a:lnTo>
                  <a:pt x="68179" y="495213"/>
                </a:lnTo>
                <a:lnTo>
                  <a:pt x="77296" y="476178"/>
                </a:lnTo>
                <a:lnTo>
                  <a:pt x="86016" y="457143"/>
                </a:lnTo>
                <a:lnTo>
                  <a:pt x="95528" y="438109"/>
                </a:lnTo>
                <a:lnTo>
                  <a:pt x="105834" y="419867"/>
                </a:lnTo>
                <a:lnTo>
                  <a:pt x="156173" y="410747"/>
                </a:lnTo>
                <a:lnTo>
                  <a:pt x="293316" y="387350"/>
                </a:lnTo>
                <a:close/>
                <a:moveTo>
                  <a:pt x="808037" y="298450"/>
                </a:moveTo>
                <a:lnTo>
                  <a:pt x="827881" y="306401"/>
                </a:lnTo>
                <a:lnTo>
                  <a:pt x="847725" y="298450"/>
                </a:lnTo>
                <a:lnTo>
                  <a:pt x="847725" y="536575"/>
                </a:lnTo>
                <a:lnTo>
                  <a:pt x="827881" y="522661"/>
                </a:lnTo>
                <a:lnTo>
                  <a:pt x="808037" y="536575"/>
                </a:lnTo>
                <a:lnTo>
                  <a:pt x="808037" y="298450"/>
                </a:lnTo>
                <a:close/>
                <a:moveTo>
                  <a:pt x="1106341" y="198438"/>
                </a:moveTo>
                <a:lnTo>
                  <a:pt x="1122567" y="205965"/>
                </a:lnTo>
                <a:lnTo>
                  <a:pt x="1139189" y="214285"/>
                </a:lnTo>
                <a:lnTo>
                  <a:pt x="1155020" y="223001"/>
                </a:lnTo>
                <a:lnTo>
                  <a:pt x="1170455" y="231717"/>
                </a:lnTo>
                <a:lnTo>
                  <a:pt x="1185889" y="241225"/>
                </a:lnTo>
                <a:lnTo>
                  <a:pt x="1200928" y="251129"/>
                </a:lnTo>
                <a:lnTo>
                  <a:pt x="1216363" y="261034"/>
                </a:lnTo>
                <a:lnTo>
                  <a:pt x="1231006" y="271335"/>
                </a:lnTo>
                <a:lnTo>
                  <a:pt x="1244858" y="282031"/>
                </a:lnTo>
                <a:lnTo>
                  <a:pt x="1258710" y="293520"/>
                </a:lnTo>
                <a:lnTo>
                  <a:pt x="1272562" y="305010"/>
                </a:lnTo>
                <a:lnTo>
                  <a:pt x="1286018" y="316895"/>
                </a:lnTo>
                <a:lnTo>
                  <a:pt x="1299078" y="328780"/>
                </a:lnTo>
                <a:lnTo>
                  <a:pt x="1312138" y="341854"/>
                </a:lnTo>
                <a:lnTo>
                  <a:pt x="1324407" y="354928"/>
                </a:lnTo>
                <a:lnTo>
                  <a:pt x="1336675" y="367606"/>
                </a:lnTo>
                <a:lnTo>
                  <a:pt x="1332322" y="423863"/>
                </a:lnTo>
                <a:lnTo>
                  <a:pt x="1318470" y="406827"/>
                </a:lnTo>
                <a:lnTo>
                  <a:pt x="1304618" y="390584"/>
                </a:lnTo>
                <a:lnTo>
                  <a:pt x="1289975" y="374737"/>
                </a:lnTo>
                <a:lnTo>
                  <a:pt x="1274145" y="359286"/>
                </a:lnTo>
                <a:lnTo>
                  <a:pt x="1258314" y="344231"/>
                </a:lnTo>
                <a:lnTo>
                  <a:pt x="1242088" y="329969"/>
                </a:lnTo>
                <a:lnTo>
                  <a:pt x="1225070" y="316103"/>
                </a:lnTo>
                <a:lnTo>
                  <a:pt x="1208052" y="302633"/>
                </a:lnTo>
                <a:lnTo>
                  <a:pt x="1189847" y="290351"/>
                </a:lnTo>
                <a:lnTo>
                  <a:pt x="1171642" y="278070"/>
                </a:lnTo>
                <a:lnTo>
                  <a:pt x="1153437" y="266580"/>
                </a:lnTo>
                <a:lnTo>
                  <a:pt x="1134440" y="255884"/>
                </a:lnTo>
                <a:lnTo>
                  <a:pt x="1114652" y="245187"/>
                </a:lnTo>
                <a:lnTo>
                  <a:pt x="1094864" y="235679"/>
                </a:lnTo>
                <a:lnTo>
                  <a:pt x="1074680" y="227359"/>
                </a:lnTo>
                <a:lnTo>
                  <a:pt x="1054100" y="218643"/>
                </a:lnTo>
                <a:lnTo>
                  <a:pt x="1106341" y="198438"/>
                </a:lnTo>
                <a:close/>
                <a:moveTo>
                  <a:pt x="545878" y="196850"/>
                </a:moveTo>
                <a:lnTo>
                  <a:pt x="598488" y="217164"/>
                </a:lnTo>
                <a:lnTo>
                  <a:pt x="577763" y="225130"/>
                </a:lnTo>
                <a:lnTo>
                  <a:pt x="557835" y="233495"/>
                </a:lnTo>
                <a:lnTo>
                  <a:pt x="538305" y="243055"/>
                </a:lnTo>
                <a:lnTo>
                  <a:pt x="518775" y="253013"/>
                </a:lnTo>
                <a:lnTo>
                  <a:pt x="500441" y="263369"/>
                </a:lnTo>
                <a:lnTo>
                  <a:pt x="481709" y="274522"/>
                </a:lnTo>
                <a:lnTo>
                  <a:pt x="463375" y="286471"/>
                </a:lnTo>
                <a:lnTo>
                  <a:pt x="446236" y="298421"/>
                </a:lnTo>
                <a:lnTo>
                  <a:pt x="428700" y="311566"/>
                </a:lnTo>
                <a:lnTo>
                  <a:pt x="411960" y="325108"/>
                </a:lnTo>
                <a:lnTo>
                  <a:pt x="395220" y="338651"/>
                </a:lnTo>
                <a:lnTo>
                  <a:pt x="379676" y="352991"/>
                </a:lnTo>
                <a:lnTo>
                  <a:pt x="364132" y="368127"/>
                </a:lnTo>
                <a:lnTo>
                  <a:pt x="349385" y="383263"/>
                </a:lnTo>
                <a:lnTo>
                  <a:pt x="335037" y="399594"/>
                </a:lnTo>
                <a:lnTo>
                  <a:pt x="321087" y="415925"/>
                </a:lnTo>
                <a:lnTo>
                  <a:pt x="317500" y="360957"/>
                </a:lnTo>
                <a:lnTo>
                  <a:pt x="329457" y="347812"/>
                </a:lnTo>
                <a:lnTo>
                  <a:pt x="341414" y="335465"/>
                </a:lnTo>
                <a:lnTo>
                  <a:pt x="354567" y="323117"/>
                </a:lnTo>
                <a:lnTo>
                  <a:pt x="367719" y="311566"/>
                </a:lnTo>
                <a:lnTo>
                  <a:pt x="380872" y="299616"/>
                </a:lnTo>
                <a:lnTo>
                  <a:pt x="394423" y="288463"/>
                </a:lnTo>
                <a:lnTo>
                  <a:pt x="408373" y="277708"/>
                </a:lnTo>
                <a:lnTo>
                  <a:pt x="422721" y="267352"/>
                </a:lnTo>
                <a:lnTo>
                  <a:pt x="437069" y="256996"/>
                </a:lnTo>
                <a:lnTo>
                  <a:pt x="451816" y="247436"/>
                </a:lnTo>
                <a:lnTo>
                  <a:pt x="466962" y="237877"/>
                </a:lnTo>
                <a:lnTo>
                  <a:pt x="482107" y="228715"/>
                </a:lnTo>
                <a:lnTo>
                  <a:pt x="497651" y="219952"/>
                </a:lnTo>
                <a:lnTo>
                  <a:pt x="513195" y="211986"/>
                </a:lnTo>
                <a:lnTo>
                  <a:pt x="529536" y="204020"/>
                </a:lnTo>
                <a:lnTo>
                  <a:pt x="545878" y="196850"/>
                </a:lnTo>
                <a:close/>
                <a:moveTo>
                  <a:pt x="1028700" y="25400"/>
                </a:moveTo>
                <a:lnTo>
                  <a:pt x="1048147" y="30571"/>
                </a:lnTo>
                <a:lnTo>
                  <a:pt x="1067197" y="36139"/>
                </a:lnTo>
                <a:lnTo>
                  <a:pt x="1086247" y="42503"/>
                </a:lnTo>
                <a:lnTo>
                  <a:pt x="1104900" y="49265"/>
                </a:lnTo>
                <a:lnTo>
                  <a:pt x="1123553" y="56026"/>
                </a:lnTo>
                <a:lnTo>
                  <a:pt x="1142207" y="63186"/>
                </a:lnTo>
                <a:lnTo>
                  <a:pt x="1160066" y="71538"/>
                </a:lnTo>
                <a:lnTo>
                  <a:pt x="1177925" y="79891"/>
                </a:lnTo>
                <a:lnTo>
                  <a:pt x="1195388" y="88641"/>
                </a:lnTo>
                <a:lnTo>
                  <a:pt x="1212850" y="97392"/>
                </a:lnTo>
                <a:lnTo>
                  <a:pt x="1230313" y="106937"/>
                </a:lnTo>
                <a:lnTo>
                  <a:pt x="1246982" y="116881"/>
                </a:lnTo>
                <a:lnTo>
                  <a:pt x="1263650" y="127620"/>
                </a:lnTo>
                <a:lnTo>
                  <a:pt x="1280319" y="138359"/>
                </a:lnTo>
                <a:lnTo>
                  <a:pt x="1296194" y="149098"/>
                </a:lnTo>
                <a:lnTo>
                  <a:pt x="1312069" y="160633"/>
                </a:lnTo>
                <a:lnTo>
                  <a:pt x="1327547" y="172565"/>
                </a:lnTo>
                <a:lnTo>
                  <a:pt x="1342629" y="184497"/>
                </a:lnTo>
                <a:lnTo>
                  <a:pt x="1358107" y="197225"/>
                </a:lnTo>
                <a:lnTo>
                  <a:pt x="1372791" y="209953"/>
                </a:lnTo>
                <a:lnTo>
                  <a:pt x="1386682" y="223079"/>
                </a:lnTo>
                <a:lnTo>
                  <a:pt x="1400572" y="237000"/>
                </a:lnTo>
                <a:lnTo>
                  <a:pt x="1414463" y="250921"/>
                </a:lnTo>
                <a:lnTo>
                  <a:pt x="1427957" y="264444"/>
                </a:lnTo>
                <a:lnTo>
                  <a:pt x="1440657" y="279161"/>
                </a:lnTo>
                <a:lnTo>
                  <a:pt x="1453754" y="293877"/>
                </a:lnTo>
                <a:lnTo>
                  <a:pt x="1466454" y="309389"/>
                </a:lnTo>
                <a:lnTo>
                  <a:pt x="1477963" y="324901"/>
                </a:lnTo>
                <a:lnTo>
                  <a:pt x="1489473" y="340413"/>
                </a:lnTo>
                <a:lnTo>
                  <a:pt x="1501379" y="356323"/>
                </a:lnTo>
                <a:lnTo>
                  <a:pt x="1512094" y="372233"/>
                </a:lnTo>
                <a:lnTo>
                  <a:pt x="1522413" y="388938"/>
                </a:lnTo>
                <a:lnTo>
                  <a:pt x="1470026" y="380187"/>
                </a:lnTo>
                <a:lnTo>
                  <a:pt x="1460501" y="366664"/>
                </a:lnTo>
                <a:lnTo>
                  <a:pt x="1451373" y="353539"/>
                </a:lnTo>
                <a:lnTo>
                  <a:pt x="1441451" y="340413"/>
                </a:lnTo>
                <a:lnTo>
                  <a:pt x="1430735" y="327685"/>
                </a:lnTo>
                <a:lnTo>
                  <a:pt x="1420416" y="315355"/>
                </a:lnTo>
                <a:lnTo>
                  <a:pt x="1409701" y="302627"/>
                </a:lnTo>
                <a:lnTo>
                  <a:pt x="1398985" y="290695"/>
                </a:lnTo>
                <a:lnTo>
                  <a:pt x="1387872" y="278763"/>
                </a:lnTo>
                <a:lnTo>
                  <a:pt x="1375966" y="267228"/>
                </a:lnTo>
                <a:lnTo>
                  <a:pt x="1364457" y="255694"/>
                </a:lnTo>
                <a:lnTo>
                  <a:pt x="1352154" y="244557"/>
                </a:lnTo>
                <a:lnTo>
                  <a:pt x="1340247" y="233420"/>
                </a:lnTo>
                <a:lnTo>
                  <a:pt x="1327944" y="223079"/>
                </a:lnTo>
                <a:lnTo>
                  <a:pt x="1315244" y="212737"/>
                </a:lnTo>
                <a:lnTo>
                  <a:pt x="1302544" y="202396"/>
                </a:lnTo>
                <a:lnTo>
                  <a:pt x="1289844" y="192452"/>
                </a:lnTo>
                <a:lnTo>
                  <a:pt x="1276350" y="182906"/>
                </a:lnTo>
                <a:lnTo>
                  <a:pt x="1262857" y="173758"/>
                </a:lnTo>
                <a:lnTo>
                  <a:pt x="1248966" y="164610"/>
                </a:lnTo>
                <a:lnTo>
                  <a:pt x="1235472" y="155462"/>
                </a:lnTo>
                <a:lnTo>
                  <a:pt x="1221582" y="147507"/>
                </a:lnTo>
                <a:lnTo>
                  <a:pt x="1207294" y="139155"/>
                </a:lnTo>
                <a:lnTo>
                  <a:pt x="1192610" y="130802"/>
                </a:lnTo>
                <a:lnTo>
                  <a:pt x="1178322" y="123643"/>
                </a:lnTo>
                <a:lnTo>
                  <a:pt x="1163241" y="116085"/>
                </a:lnTo>
                <a:lnTo>
                  <a:pt x="1148557" y="108926"/>
                </a:lnTo>
                <a:lnTo>
                  <a:pt x="1133475" y="102164"/>
                </a:lnTo>
                <a:lnTo>
                  <a:pt x="1117997" y="95801"/>
                </a:lnTo>
                <a:lnTo>
                  <a:pt x="1102916" y="89834"/>
                </a:lnTo>
                <a:lnTo>
                  <a:pt x="1087041" y="84266"/>
                </a:lnTo>
                <a:lnTo>
                  <a:pt x="1071166" y="78698"/>
                </a:lnTo>
                <a:lnTo>
                  <a:pt x="1055291" y="73527"/>
                </a:lnTo>
                <a:lnTo>
                  <a:pt x="1028700" y="25400"/>
                </a:lnTo>
                <a:close/>
                <a:moveTo>
                  <a:pt x="619125" y="25400"/>
                </a:moveTo>
                <a:lnTo>
                  <a:pt x="594935" y="72333"/>
                </a:lnTo>
                <a:lnTo>
                  <a:pt x="579073" y="77504"/>
                </a:lnTo>
                <a:lnTo>
                  <a:pt x="563211" y="82674"/>
                </a:lnTo>
                <a:lnTo>
                  <a:pt x="546952" y="89038"/>
                </a:lnTo>
                <a:lnTo>
                  <a:pt x="531486" y="95004"/>
                </a:lnTo>
                <a:lnTo>
                  <a:pt x="516020" y="101368"/>
                </a:lnTo>
                <a:lnTo>
                  <a:pt x="500951" y="108130"/>
                </a:lnTo>
                <a:lnTo>
                  <a:pt x="485882" y="115289"/>
                </a:lnTo>
                <a:lnTo>
                  <a:pt x="470813" y="122846"/>
                </a:lnTo>
                <a:lnTo>
                  <a:pt x="456140" y="130005"/>
                </a:lnTo>
                <a:lnTo>
                  <a:pt x="441467" y="138358"/>
                </a:lnTo>
                <a:lnTo>
                  <a:pt x="427191" y="146313"/>
                </a:lnTo>
                <a:lnTo>
                  <a:pt x="412915" y="155063"/>
                </a:lnTo>
                <a:lnTo>
                  <a:pt x="399036" y="163813"/>
                </a:lnTo>
                <a:lnTo>
                  <a:pt x="385156" y="172961"/>
                </a:lnTo>
                <a:lnTo>
                  <a:pt x="371277" y="182507"/>
                </a:lnTo>
                <a:lnTo>
                  <a:pt x="358190" y="192053"/>
                </a:lnTo>
                <a:lnTo>
                  <a:pt x="345104" y="201996"/>
                </a:lnTo>
                <a:lnTo>
                  <a:pt x="332018" y="212338"/>
                </a:lnTo>
                <a:lnTo>
                  <a:pt x="319328" y="222679"/>
                </a:lnTo>
                <a:lnTo>
                  <a:pt x="307035" y="233418"/>
                </a:lnTo>
                <a:lnTo>
                  <a:pt x="294741" y="244554"/>
                </a:lnTo>
                <a:lnTo>
                  <a:pt x="282448" y="256089"/>
                </a:lnTo>
                <a:lnTo>
                  <a:pt x="270948" y="267226"/>
                </a:lnTo>
                <a:lnTo>
                  <a:pt x="259448" y="278760"/>
                </a:lnTo>
                <a:lnTo>
                  <a:pt x="247948" y="291090"/>
                </a:lnTo>
                <a:lnTo>
                  <a:pt x="236844" y="303022"/>
                </a:lnTo>
                <a:lnTo>
                  <a:pt x="226137" y="315750"/>
                </a:lnTo>
                <a:lnTo>
                  <a:pt x="215826" y="328477"/>
                </a:lnTo>
                <a:lnTo>
                  <a:pt x="205516" y="341205"/>
                </a:lnTo>
                <a:lnTo>
                  <a:pt x="195602" y="354728"/>
                </a:lnTo>
                <a:lnTo>
                  <a:pt x="185688" y="367854"/>
                </a:lnTo>
                <a:lnTo>
                  <a:pt x="176170" y="381377"/>
                </a:lnTo>
                <a:lnTo>
                  <a:pt x="123825" y="390525"/>
                </a:lnTo>
                <a:lnTo>
                  <a:pt x="134135" y="373820"/>
                </a:lnTo>
                <a:lnTo>
                  <a:pt x="145239" y="357512"/>
                </a:lnTo>
                <a:lnTo>
                  <a:pt x="156739" y="341205"/>
                </a:lnTo>
                <a:lnTo>
                  <a:pt x="168239" y="325693"/>
                </a:lnTo>
                <a:lnTo>
                  <a:pt x="180136" y="310181"/>
                </a:lnTo>
                <a:lnTo>
                  <a:pt x="192826" y="295067"/>
                </a:lnTo>
                <a:lnTo>
                  <a:pt x="205516" y="280351"/>
                </a:lnTo>
                <a:lnTo>
                  <a:pt x="218602" y="265635"/>
                </a:lnTo>
                <a:lnTo>
                  <a:pt x="232085" y="251316"/>
                </a:lnTo>
                <a:lnTo>
                  <a:pt x="245965" y="237395"/>
                </a:lnTo>
                <a:lnTo>
                  <a:pt x="259844" y="223872"/>
                </a:lnTo>
                <a:lnTo>
                  <a:pt x="274517" y="210349"/>
                </a:lnTo>
                <a:lnTo>
                  <a:pt x="289190" y="197621"/>
                </a:lnTo>
                <a:lnTo>
                  <a:pt x="303862" y="184893"/>
                </a:lnTo>
                <a:lnTo>
                  <a:pt x="319328" y="172961"/>
                </a:lnTo>
                <a:lnTo>
                  <a:pt x="334794" y="160631"/>
                </a:lnTo>
                <a:lnTo>
                  <a:pt x="350656" y="149495"/>
                </a:lnTo>
                <a:lnTo>
                  <a:pt x="366518" y="138358"/>
                </a:lnTo>
                <a:lnTo>
                  <a:pt x="383174" y="127619"/>
                </a:lnTo>
                <a:lnTo>
                  <a:pt x="399829" y="116880"/>
                </a:lnTo>
                <a:lnTo>
                  <a:pt x="416881" y="106936"/>
                </a:lnTo>
                <a:lnTo>
                  <a:pt x="433933" y="97391"/>
                </a:lnTo>
                <a:lnTo>
                  <a:pt x="451778" y="88640"/>
                </a:lnTo>
                <a:lnTo>
                  <a:pt x="469227" y="79890"/>
                </a:lnTo>
                <a:lnTo>
                  <a:pt x="487072" y="71140"/>
                </a:lnTo>
                <a:lnTo>
                  <a:pt x="505710" y="63185"/>
                </a:lnTo>
                <a:lnTo>
                  <a:pt x="523951" y="56026"/>
                </a:lnTo>
                <a:lnTo>
                  <a:pt x="542193" y="48867"/>
                </a:lnTo>
                <a:lnTo>
                  <a:pt x="561228" y="42105"/>
                </a:lnTo>
                <a:lnTo>
                  <a:pt x="580263" y="36139"/>
                </a:lnTo>
                <a:lnTo>
                  <a:pt x="599694" y="30570"/>
                </a:lnTo>
                <a:lnTo>
                  <a:pt x="619125" y="25400"/>
                </a:lnTo>
                <a:close/>
                <a:moveTo>
                  <a:pt x="824315" y="0"/>
                </a:moveTo>
                <a:lnTo>
                  <a:pt x="846110" y="792"/>
                </a:lnTo>
                <a:lnTo>
                  <a:pt x="868300" y="1585"/>
                </a:lnTo>
                <a:lnTo>
                  <a:pt x="889699" y="2774"/>
                </a:lnTo>
                <a:lnTo>
                  <a:pt x="911097" y="4756"/>
                </a:lnTo>
                <a:lnTo>
                  <a:pt x="932495" y="7530"/>
                </a:lnTo>
                <a:lnTo>
                  <a:pt x="953497" y="10700"/>
                </a:lnTo>
                <a:lnTo>
                  <a:pt x="974499" y="13871"/>
                </a:lnTo>
                <a:lnTo>
                  <a:pt x="995500" y="18230"/>
                </a:lnTo>
                <a:lnTo>
                  <a:pt x="1020861" y="63806"/>
                </a:lnTo>
                <a:lnTo>
                  <a:pt x="1084263" y="178339"/>
                </a:lnTo>
                <a:lnTo>
                  <a:pt x="1071187" y="183491"/>
                </a:lnTo>
                <a:lnTo>
                  <a:pt x="1015710" y="204892"/>
                </a:lnTo>
                <a:lnTo>
                  <a:pt x="847298" y="270679"/>
                </a:lnTo>
                <a:lnTo>
                  <a:pt x="827882" y="277813"/>
                </a:lnTo>
                <a:lnTo>
                  <a:pt x="808465" y="270679"/>
                </a:lnTo>
                <a:lnTo>
                  <a:pt x="636883" y="203703"/>
                </a:lnTo>
                <a:lnTo>
                  <a:pt x="581010" y="181906"/>
                </a:lnTo>
                <a:lnTo>
                  <a:pt x="571500" y="178339"/>
                </a:lnTo>
                <a:lnTo>
                  <a:pt x="630147" y="63409"/>
                </a:lnTo>
                <a:lnTo>
                  <a:pt x="653130" y="18230"/>
                </a:lnTo>
                <a:lnTo>
                  <a:pt x="673736" y="13871"/>
                </a:lnTo>
                <a:lnTo>
                  <a:pt x="694738" y="10700"/>
                </a:lnTo>
                <a:lnTo>
                  <a:pt x="716136" y="7530"/>
                </a:lnTo>
                <a:lnTo>
                  <a:pt x="737534" y="4756"/>
                </a:lnTo>
                <a:lnTo>
                  <a:pt x="758932" y="2774"/>
                </a:lnTo>
                <a:lnTo>
                  <a:pt x="780726" y="1585"/>
                </a:lnTo>
                <a:lnTo>
                  <a:pt x="802125" y="792"/>
                </a:lnTo>
                <a:lnTo>
                  <a:pt x="8243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4353559" y="3989946"/>
            <a:ext cx="5987149" cy="8964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注意事项：避免使用过多的清洁剂，以免造成地面滑倒；拖把要拧干，避免过多的水分残留在地面上</a:t>
            </a:r>
            <a:endParaRPr lang="zh-CN" altLang="en-US" sz="1900" spc="11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KSO_Shape"/>
          <p:cNvSpPr/>
          <p:nvPr>
            <p:custDataLst>
              <p:tags r:id="rId12"/>
            </p:custDataLst>
          </p:nvPr>
        </p:nvSpPr>
        <p:spPr bwMode="auto">
          <a:xfrm>
            <a:off x="3711607" y="5454856"/>
            <a:ext cx="515709" cy="515709"/>
          </a:xfrm>
          <a:custGeom>
            <a:avLst/>
            <a:gdLst>
              <a:gd name="T0" fmla="*/ 956359 w 1647825"/>
              <a:gd name="T1" fmla="*/ 1636826 h 1647826"/>
              <a:gd name="T2" fmla="*/ 747857 w 1647825"/>
              <a:gd name="T3" fmla="*/ 1644290 h 1647826"/>
              <a:gd name="T4" fmla="*/ 552064 w 1647825"/>
              <a:gd name="T5" fmla="*/ 1602253 h 1647826"/>
              <a:gd name="T6" fmla="*/ 715689 w 1647825"/>
              <a:gd name="T7" fmla="*/ 1601861 h 1647826"/>
              <a:gd name="T8" fmla="*/ 887256 w 1647825"/>
              <a:gd name="T9" fmla="*/ 1606575 h 1647826"/>
              <a:gd name="T10" fmla="*/ 1054454 w 1647825"/>
              <a:gd name="T11" fmla="*/ 1574360 h 1647826"/>
              <a:gd name="T12" fmla="*/ 824299 w 1647825"/>
              <a:gd name="T13" fmla="*/ 1511300 h 1647826"/>
              <a:gd name="T14" fmla="*/ 704546 w 1647825"/>
              <a:gd name="T15" fmla="*/ 1461552 h 1647826"/>
              <a:gd name="T16" fmla="*/ 930127 w 1647825"/>
              <a:gd name="T17" fmla="*/ 1463902 h 1647826"/>
              <a:gd name="T18" fmla="*/ 1356122 w 1647825"/>
              <a:gd name="T19" fmla="*/ 1452828 h 1647826"/>
              <a:gd name="T20" fmla="*/ 1149747 w 1647825"/>
              <a:gd name="T21" fmla="*/ 1581151 h 1647826"/>
              <a:gd name="T22" fmla="*/ 515270 w 1647825"/>
              <a:gd name="T23" fmla="*/ 1266356 h 1647826"/>
              <a:gd name="T24" fmla="*/ 425814 w 1647825"/>
              <a:gd name="T25" fmla="*/ 1545074 h 1647826"/>
              <a:gd name="T26" fmla="*/ 236961 w 1647825"/>
              <a:gd name="T27" fmla="*/ 1401552 h 1647826"/>
              <a:gd name="T28" fmla="*/ 652180 w 1647825"/>
              <a:gd name="T29" fmla="*/ 1071563 h 1647826"/>
              <a:gd name="T30" fmla="*/ 198520 w 1647825"/>
              <a:gd name="T31" fmla="*/ 994251 h 1647826"/>
              <a:gd name="T32" fmla="*/ 228545 w 1647825"/>
              <a:gd name="T33" fmla="*/ 1165580 h 1647826"/>
              <a:gd name="T34" fmla="*/ 158888 w 1647825"/>
              <a:gd name="T35" fmla="*/ 998634 h 1647826"/>
              <a:gd name="T36" fmla="*/ 1499776 w 1647825"/>
              <a:gd name="T37" fmla="*/ 943174 h 1647826"/>
              <a:gd name="T38" fmla="*/ 1443657 w 1647825"/>
              <a:gd name="T39" fmla="*/ 1118941 h 1647826"/>
              <a:gd name="T40" fmla="*/ 1430523 w 1647825"/>
              <a:gd name="T41" fmla="*/ 1050060 h 1647826"/>
              <a:gd name="T42" fmla="*/ 1647825 w 1647825"/>
              <a:gd name="T43" fmla="*/ 804876 h 1647826"/>
              <a:gd name="T44" fmla="*/ 1627188 w 1647825"/>
              <a:gd name="T45" fmla="*/ 1006630 h 1647826"/>
              <a:gd name="T46" fmla="*/ 1562100 w 1647825"/>
              <a:gd name="T47" fmla="*/ 1190116 h 1647826"/>
              <a:gd name="T48" fmla="*/ 1456928 w 1647825"/>
              <a:gd name="T49" fmla="*/ 1350963 h 1647826"/>
              <a:gd name="T50" fmla="*/ 1529556 w 1647825"/>
              <a:gd name="T51" fmla="*/ 1167081 h 1647826"/>
              <a:gd name="T52" fmla="*/ 1588294 w 1647825"/>
              <a:gd name="T53" fmla="*/ 1003056 h 1647826"/>
              <a:gd name="T54" fmla="*/ 1608931 w 1647825"/>
              <a:gd name="T55" fmla="*/ 823940 h 1647826"/>
              <a:gd name="T56" fmla="*/ 45244 w 1647825"/>
              <a:gd name="T57" fmla="*/ 926307 h 1647826"/>
              <a:gd name="T58" fmla="*/ 89297 w 1647825"/>
              <a:gd name="T59" fmla="*/ 1101726 h 1647826"/>
              <a:gd name="T60" fmla="*/ 170260 w 1647825"/>
              <a:gd name="T61" fmla="*/ 1259285 h 1647826"/>
              <a:gd name="T62" fmla="*/ 135335 w 1647825"/>
              <a:gd name="T63" fmla="*/ 1276748 h 1647826"/>
              <a:gd name="T64" fmla="*/ 46831 w 1647825"/>
              <a:gd name="T65" fmla="*/ 1098948 h 1647826"/>
              <a:gd name="T66" fmla="*/ 3175 w 1647825"/>
              <a:gd name="T67" fmla="*/ 900907 h 1647826"/>
              <a:gd name="T68" fmla="*/ 1314889 w 1647825"/>
              <a:gd name="T69" fmla="*/ 671513 h 1647826"/>
              <a:gd name="T70" fmla="*/ 987105 w 1647825"/>
              <a:gd name="T71" fmla="*/ 1046163 h 1647826"/>
              <a:gd name="T72" fmla="*/ 1540533 w 1647825"/>
              <a:gd name="T73" fmla="*/ 418281 h 1647826"/>
              <a:gd name="T74" fmla="*/ 1626767 w 1647825"/>
              <a:gd name="T75" fmla="*/ 640748 h 1647826"/>
              <a:gd name="T76" fmla="*/ 1341437 w 1647825"/>
              <a:gd name="T77" fmla="*/ 662559 h 1647826"/>
              <a:gd name="T78" fmla="*/ 175991 w 1647825"/>
              <a:gd name="T79" fmla="*/ 833870 h 1647826"/>
              <a:gd name="T80" fmla="*/ 31713 w 1647825"/>
              <a:gd name="T81" fmla="*/ 595541 h 1647826"/>
              <a:gd name="T82" fmla="*/ 293316 w 1647825"/>
              <a:gd name="T83" fmla="*/ 387350 h 1647826"/>
              <a:gd name="T84" fmla="*/ 1155020 w 1647825"/>
              <a:gd name="T85" fmla="*/ 223001 h 1647826"/>
              <a:gd name="T86" fmla="*/ 1312138 w 1647825"/>
              <a:gd name="T87" fmla="*/ 341854 h 1647826"/>
              <a:gd name="T88" fmla="*/ 1208052 w 1647825"/>
              <a:gd name="T89" fmla="*/ 302633 h 1647826"/>
              <a:gd name="T90" fmla="*/ 598488 w 1647825"/>
              <a:gd name="T91" fmla="*/ 217164 h 1647826"/>
              <a:gd name="T92" fmla="*/ 395220 w 1647825"/>
              <a:gd name="T93" fmla="*/ 338651 h 1647826"/>
              <a:gd name="T94" fmla="*/ 380872 w 1647825"/>
              <a:gd name="T95" fmla="*/ 299616 h 1647826"/>
              <a:gd name="T96" fmla="*/ 545878 w 1647825"/>
              <a:gd name="T97" fmla="*/ 196850 h 1647826"/>
              <a:gd name="T98" fmla="*/ 1212850 w 1647825"/>
              <a:gd name="T99" fmla="*/ 97392 h 1647826"/>
              <a:gd name="T100" fmla="*/ 1386682 w 1647825"/>
              <a:gd name="T101" fmla="*/ 223079 h 1647826"/>
              <a:gd name="T102" fmla="*/ 1522413 w 1647825"/>
              <a:gd name="T103" fmla="*/ 388938 h 1647826"/>
              <a:gd name="T104" fmla="*/ 1364457 w 1647825"/>
              <a:gd name="T105" fmla="*/ 255694 h 1647826"/>
              <a:gd name="T106" fmla="*/ 1221582 w 1647825"/>
              <a:gd name="T107" fmla="*/ 147507 h 1647826"/>
              <a:gd name="T108" fmla="*/ 1055291 w 1647825"/>
              <a:gd name="T109" fmla="*/ 73527 h 1647826"/>
              <a:gd name="T110" fmla="*/ 470813 w 1647825"/>
              <a:gd name="T111" fmla="*/ 122846 h 1647826"/>
              <a:gd name="T112" fmla="*/ 319328 w 1647825"/>
              <a:gd name="T113" fmla="*/ 222679 h 1647826"/>
              <a:gd name="T114" fmla="*/ 195602 w 1647825"/>
              <a:gd name="T115" fmla="*/ 354728 h 1647826"/>
              <a:gd name="T116" fmla="*/ 218602 w 1647825"/>
              <a:gd name="T117" fmla="*/ 265635 h 1647826"/>
              <a:gd name="T118" fmla="*/ 383174 w 1647825"/>
              <a:gd name="T119" fmla="*/ 127619 h 1647826"/>
              <a:gd name="T120" fmla="*/ 580263 w 1647825"/>
              <a:gd name="T121" fmla="*/ 36139 h 1647826"/>
              <a:gd name="T122" fmla="*/ 995500 w 1647825"/>
              <a:gd name="T123" fmla="*/ 18230 h 1647826"/>
              <a:gd name="T124" fmla="*/ 630147 w 1647825"/>
              <a:gd name="T125" fmla="*/ 63409 h 1647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47825" h="1647826">
                <a:moveTo>
                  <a:pt x="1069148" y="1570038"/>
                </a:moveTo>
                <a:lnTo>
                  <a:pt x="1117600" y="1593610"/>
                </a:lnTo>
                <a:lnTo>
                  <a:pt x="1100126" y="1600289"/>
                </a:lnTo>
                <a:lnTo>
                  <a:pt x="1082651" y="1606182"/>
                </a:lnTo>
                <a:lnTo>
                  <a:pt x="1065177" y="1611682"/>
                </a:lnTo>
                <a:lnTo>
                  <a:pt x="1047305" y="1616790"/>
                </a:lnTo>
                <a:lnTo>
                  <a:pt x="1029831" y="1621504"/>
                </a:lnTo>
                <a:lnTo>
                  <a:pt x="1011562" y="1626218"/>
                </a:lnTo>
                <a:lnTo>
                  <a:pt x="993293" y="1630147"/>
                </a:lnTo>
                <a:lnTo>
                  <a:pt x="974628" y="1634076"/>
                </a:lnTo>
                <a:lnTo>
                  <a:pt x="956359" y="1636826"/>
                </a:lnTo>
                <a:lnTo>
                  <a:pt x="937693" y="1639969"/>
                </a:lnTo>
                <a:lnTo>
                  <a:pt x="919027" y="1641933"/>
                </a:lnTo>
                <a:lnTo>
                  <a:pt x="899964" y="1644290"/>
                </a:lnTo>
                <a:lnTo>
                  <a:pt x="880901" y="1645469"/>
                </a:lnTo>
                <a:lnTo>
                  <a:pt x="862235" y="1646648"/>
                </a:lnTo>
                <a:lnTo>
                  <a:pt x="842775" y="1647826"/>
                </a:lnTo>
                <a:lnTo>
                  <a:pt x="823315" y="1647826"/>
                </a:lnTo>
                <a:lnTo>
                  <a:pt x="804252" y="1647826"/>
                </a:lnTo>
                <a:lnTo>
                  <a:pt x="785586" y="1646648"/>
                </a:lnTo>
                <a:lnTo>
                  <a:pt x="766523" y="1645862"/>
                </a:lnTo>
                <a:lnTo>
                  <a:pt x="747857" y="1644290"/>
                </a:lnTo>
                <a:lnTo>
                  <a:pt x="729986" y="1642326"/>
                </a:lnTo>
                <a:lnTo>
                  <a:pt x="711320" y="1640362"/>
                </a:lnTo>
                <a:lnTo>
                  <a:pt x="693051" y="1637219"/>
                </a:lnTo>
                <a:lnTo>
                  <a:pt x="674782" y="1634469"/>
                </a:lnTo>
                <a:lnTo>
                  <a:pt x="656911" y="1630933"/>
                </a:lnTo>
                <a:lnTo>
                  <a:pt x="639039" y="1627004"/>
                </a:lnTo>
                <a:lnTo>
                  <a:pt x="621168" y="1622683"/>
                </a:lnTo>
                <a:lnTo>
                  <a:pt x="603693" y="1617968"/>
                </a:lnTo>
                <a:lnTo>
                  <a:pt x="586219" y="1613254"/>
                </a:lnTo>
                <a:lnTo>
                  <a:pt x="569142" y="1607754"/>
                </a:lnTo>
                <a:lnTo>
                  <a:pt x="552064" y="1602253"/>
                </a:lnTo>
                <a:lnTo>
                  <a:pt x="534987" y="1596360"/>
                </a:lnTo>
                <a:lnTo>
                  <a:pt x="583439" y="1572003"/>
                </a:lnTo>
                <a:lnTo>
                  <a:pt x="597736" y="1576324"/>
                </a:lnTo>
                <a:lnTo>
                  <a:pt x="612033" y="1580646"/>
                </a:lnTo>
                <a:lnTo>
                  <a:pt x="626728" y="1584182"/>
                </a:lnTo>
                <a:lnTo>
                  <a:pt x="640628" y="1587717"/>
                </a:lnTo>
                <a:lnTo>
                  <a:pt x="655322" y="1591253"/>
                </a:lnTo>
                <a:lnTo>
                  <a:pt x="670811" y="1594396"/>
                </a:lnTo>
                <a:lnTo>
                  <a:pt x="685505" y="1597146"/>
                </a:lnTo>
                <a:lnTo>
                  <a:pt x="700597" y="1599896"/>
                </a:lnTo>
                <a:lnTo>
                  <a:pt x="715689" y="1601861"/>
                </a:lnTo>
                <a:lnTo>
                  <a:pt x="730780" y="1603432"/>
                </a:lnTo>
                <a:lnTo>
                  <a:pt x="745872" y="1605396"/>
                </a:lnTo>
                <a:lnTo>
                  <a:pt x="760963" y="1606575"/>
                </a:lnTo>
                <a:lnTo>
                  <a:pt x="776452" y="1607754"/>
                </a:lnTo>
                <a:lnTo>
                  <a:pt x="791941" y="1608932"/>
                </a:lnTo>
                <a:lnTo>
                  <a:pt x="807429" y="1609325"/>
                </a:lnTo>
                <a:lnTo>
                  <a:pt x="823315" y="1609325"/>
                </a:lnTo>
                <a:lnTo>
                  <a:pt x="839201" y="1609325"/>
                </a:lnTo>
                <a:lnTo>
                  <a:pt x="855087" y="1608147"/>
                </a:lnTo>
                <a:lnTo>
                  <a:pt x="870973" y="1607754"/>
                </a:lnTo>
                <a:lnTo>
                  <a:pt x="887256" y="1606575"/>
                </a:lnTo>
                <a:lnTo>
                  <a:pt x="902744" y="1605396"/>
                </a:lnTo>
                <a:lnTo>
                  <a:pt x="918233" y="1603432"/>
                </a:lnTo>
                <a:lnTo>
                  <a:pt x="933722" y="1601468"/>
                </a:lnTo>
                <a:lnTo>
                  <a:pt x="949210" y="1598718"/>
                </a:lnTo>
                <a:lnTo>
                  <a:pt x="964699" y="1596360"/>
                </a:lnTo>
                <a:lnTo>
                  <a:pt x="980188" y="1593218"/>
                </a:lnTo>
                <a:lnTo>
                  <a:pt x="995279" y="1590467"/>
                </a:lnTo>
                <a:lnTo>
                  <a:pt x="1010371" y="1586932"/>
                </a:lnTo>
                <a:lnTo>
                  <a:pt x="1025065" y="1583003"/>
                </a:lnTo>
                <a:lnTo>
                  <a:pt x="1039760" y="1578681"/>
                </a:lnTo>
                <a:lnTo>
                  <a:pt x="1054454" y="1574360"/>
                </a:lnTo>
                <a:lnTo>
                  <a:pt x="1069148" y="1570038"/>
                </a:lnTo>
                <a:close/>
                <a:moveTo>
                  <a:pt x="990600" y="1450975"/>
                </a:moveTo>
                <a:lnTo>
                  <a:pt x="960761" y="1497590"/>
                </a:lnTo>
                <a:lnTo>
                  <a:pt x="944450" y="1500332"/>
                </a:lnTo>
                <a:lnTo>
                  <a:pt x="927740" y="1503466"/>
                </a:lnTo>
                <a:lnTo>
                  <a:pt x="910632" y="1505424"/>
                </a:lnTo>
                <a:lnTo>
                  <a:pt x="893923" y="1507775"/>
                </a:lnTo>
                <a:lnTo>
                  <a:pt x="876417" y="1508950"/>
                </a:lnTo>
                <a:lnTo>
                  <a:pt x="859310" y="1510125"/>
                </a:lnTo>
                <a:lnTo>
                  <a:pt x="841804" y="1510909"/>
                </a:lnTo>
                <a:lnTo>
                  <a:pt x="824299" y="1511300"/>
                </a:lnTo>
                <a:lnTo>
                  <a:pt x="807589" y="1510909"/>
                </a:lnTo>
                <a:lnTo>
                  <a:pt x="791675" y="1510125"/>
                </a:lnTo>
                <a:lnTo>
                  <a:pt x="775363" y="1508950"/>
                </a:lnTo>
                <a:lnTo>
                  <a:pt x="759051" y="1507775"/>
                </a:lnTo>
                <a:lnTo>
                  <a:pt x="743137" y="1506208"/>
                </a:lnTo>
                <a:lnTo>
                  <a:pt x="727223" y="1503858"/>
                </a:lnTo>
                <a:lnTo>
                  <a:pt x="711707" y="1501899"/>
                </a:lnTo>
                <a:lnTo>
                  <a:pt x="695395" y="1498765"/>
                </a:lnTo>
                <a:lnTo>
                  <a:pt x="666750" y="1453326"/>
                </a:lnTo>
                <a:lnTo>
                  <a:pt x="685449" y="1458026"/>
                </a:lnTo>
                <a:lnTo>
                  <a:pt x="704546" y="1461552"/>
                </a:lnTo>
                <a:lnTo>
                  <a:pt x="724041" y="1465077"/>
                </a:lnTo>
                <a:lnTo>
                  <a:pt x="743933" y="1467819"/>
                </a:lnTo>
                <a:lnTo>
                  <a:pt x="763428" y="1469778"/>
                </a:lnTo>
                <a:lnTo>
                  <a:pt x="783718" y="1471345"/>
                </a:lnTo>
                <a:lnTo>
                  <a:pt x="803611" y="1472520"/>
                </a:lnTo>
                <a:lnTo>
                  <a:pt x="824299" y="1472520"/>
                </a:lnTo>
                <a:lnTo>
                  <a:pt x="845783" y="1472520"/>
                </a:lnTo>
                <a:lnTo>
                  <a:pt x="866869" y="1470953"/>
                </a:lnTo>
                <a:lnTo>
                  <a:pt x="888353" y="1469386"/>
                </a:lnTo>
                <a:lnTo>
                  <a:pt x="909439" y="1467428"/>
                </a:lnTo>
                <a:lnTo>
                  <a:pt x="930127" y="1463902"/>
                </a:lnTo>
                <a:lnTo>
                  <a:pt x="950417" y="1460377"/>
                </a:lnTo>
                <a:lnTo>
                  <a:pt x="970708" y="1456068"/>
                </a:lnTo>
                <a:lnTo>
                  <a:pt x="990600" y="1450975"/>
                </a:lnTo>
                <a:close/>
                <a:moveTo>
                  <a:pt x="1402556" y="1195388"/>
                </a:moveTo>
                <a:lnTo>
                  <a:pt x="1425972" y="1326889"/>
                </a:lnTo>
                <a:lnTo>
                  <a:pt x="1435100" y="1376153"/>
                </a:lnTo>
                <a:lnTo>
                  <a:pt x="1420019" y="1392044"/>
                </a:lnTo>
                <a:lnTo>
                  <a:pt x="1404541" y="1408333"/>
                </a:lnTo>
                <a:lnTo>
                  <a:pt x="1389063" y="1423429"/>
                </a:lnTo>
                <a:lnTo>
                  <a:pt x="1372394" y="1438526"/>
                </a:lnTo>
                <a:lnTo>
                  <a:pt x="1356122" y="1452828"/>
                </a:lnTo>
                <a:lnTo>
                  <a:pt x="1339056" y="1467131"/>
                </a:lnTo>
                <a:lnTo>
                  <a:pt x="1321594" y="1480241"/>
                </a:lnTo>
                <a:lnTo>
                  <a:pt x="1303734" y="1493749"/>
                </a:lnTo>
                <a:lnTo>
                  <a:pt x="1285875" y="1506462"/>
                </a:lnTo>
                <a:lnTo>
                  <a:pt x="1267619" y="1518380"/>
                </a:lnTo>
                <a:lnTo>
                  <a:pt x="1248569" y="1529902"/>
                </a:lnTo>
                <a:lnTo>
                  <a:pt x="1229519" y="1541423"/>
                </a:lnTo>
                <a:lnTo>
                  <a:pt x="1210072" y="1552149"/>
                </a:lnTo>
                <a:lnTo>
                  <a:pt x="1190228" y="1562082"/>
                </a:lnTo>
                <a:lnTo>
                  <a:pt x="1170384" y="1572014"/>
                </a:lnTo>
                <a:lnTo>
                  <a:pt x="1149747" y="1581151"/>
                </a:lnTo>
                <a:lnTo>
                  <a:pt x="1103709" y="1557711"/>
                </a:lnTo>
                <a:lnTo>
                  <a:pt x="989012" y="1500503"/>
                </a:lnTo>
                <a:lnTo>
                  <a:pt x="996553" y="1489379"/>
                </a:lnTo>
                <a:lnTo>
                  <a:pt x="1027906" y="1439321"/>
                </a:lnTo>
                <a:lnTo>
                  <a:pt x="1136253" y="1267694"/>
                </a:lnTo>
                <a:lnTo>
                  <a:pt x="1342628" y="1211279"/>
                </a:lnTo>
                <a:lnTo>
                  <a:pt x="1400969" y="1195785"/>
                </a:lnTo>
                <a:lnTo>
                  <a:pt x="1402556" y="1195388"/>
                </a:lnTo>
                <a:close/>
                <a:moveTo>
                  <a:pt x="252864" y="1195388"/>
                </a:moveTo>
                <a:lnTo>
                  <a:pt x="302960" y="1209265"/>
                </a:lnTo>
                <a:lnTo>
                  <a:pt x="515270" y="1266356"/>
                </a:lnTo>
                <a:lnTo>
                  <a:pt x="518849" y="1267545"/>
                </a:lnTo>
                <a:lnTo>
                  <a:pt x="537137" y="1295695"/>
                </a:lnTo>
                <a:lnTo>
                  <a:pt x="629775" y="1441992"/>
                </a:lnTo>
                <a:lnTo>
                  <a:pt x="660786" y="1491154"/>
                </a:lnTo>
                <a:lnTo>
                  <a:pt x="666750" y="1500669"/>
                </a:lnTo>
                <a:lnTo>
                  <a:pt x="550655" y="1559743"/>
                </a:lnTo>
                <a:lnTo>
                  <a:pt x="504138" y="1582738"/>
                </a:lnTo>
                <a:lnTo>
                  <a:pt x="484259" y="1574412"/>
                </a:lnTo>
                <a:lnTo>
                  <a:pt x="464379" y="1564897"/>
                </a:lnTo>
                <a:lnTo>
                  <a:pt x="444898" y="1555382"/>
                </a:lnTo>
                <a:lnTo>
                  <a:pt x="425814" y="1545074"/>
                </a:lnTo>
                <a:lnTo>
                  <a:pt x="407127" y="1533973"/>
                </a:lnTo>
                <a:lnTo>
                  <a:pt x="388441" y="1522871"/>
                </a:lnTo>
                <a:lnTo>
                  <a:pt x="370152" y="1511374"/>
                </a:lnTo>
                <a:lnTo>
                  <a:pt x="352260" y="1498687"/>
                </a:lnTo>
                <a:lnTo>
                  <a:pt x="334767" y="1486396"/>
                </a:lnTo>
                <a:lnTo>
                  <a:pt x="317671" y="1473313"/>
                </a:lnTo>
                <a:lnTo>
                  <a:pt x="300972" y="1459833"/>
                </a:lnTo>
                <a:lnTo>
                  <a:pt x="284671" y="1445560"/>
                </a:lnTo>
                <a:lnTo>
                  <a:pt x="267972" y="1431287"/>
                </a:lnTo>
                <a:lnTo>
                  <a:pt x="252467" y="1416618"/>
                </a:lnTo>
                <a:lnTo>
                  <a:pt x="236961" y="1401552"/>
                </a:lnTo>
                <a:lnTo>
                  <a:pt x="222250" y="1386090"/>
                </a:lnTo>
                <a:lnTo>
                  <a:pt x="230202" y="1336531"/>
                </a:lnTo>
                <a:lnTo>
                  <a:pt x="251671" y="1203318"/>
                </a:lnTo>
                <a:lnTo>
                  <a:pt x="252864" y="1195388"/>
                </a:lnTo>
                <a:close/>
                <a:moveTo>
                  <a:pt x="950912" y="1071563"/>
                </a:moveTo>
                <a:lnTo>
                  <a:pt x="998316" y="1071563"/>
                </a:lnTo>
                <a:lnTo>
                  <a:pt x="1120775" y="1245264"/>
                </a:lnTo>
                <a:lnTo>
                  <a:pt x="1119590" y="1245662"/>
                </a:lnTo>
                <a:lnTo>
                  <a:pt x="1095888" y="1279526"/>
                </a:lnTo>
                <a:lnTo>
                  <a:pt x="950912" y="1071563"/>
                </a:lnTo>
                <a:close/>
                <a:moveTo>
                  <a:pt x="652180" y="1071563"/>
                </a:moveTo>
                <a:lnTo>
                  <a:pt x="700087" y="1071563"/>
                </a:lnTo>
                <a:lnTo>
                  <a:pt x="554783" y="1276351"/>
                </a:lnTo>
                <a:lnTo>
                  <a:pt x="534987" y="1244662"/>
                </a:lnTo>
                <a:lnTo>
                  <a:pt x="652180" y="1071563"/>
                </a:lnTo>
                <a:close/>
                <a:moveTo>
                  <a:pt x="177703" y="873125"/>
                </a:moveTo>
                <a:lnTo>
                  <a:pt x="179305" y="893844"/>
                </a:lnTo>
                <a:lnTo>
                  <a:pt x="182107" y="914164"/>
                </a:lnTo>
                <a:lnTo>
                  <a:pt x="185710" y="934485"/>
                </a:lnTo>
                <a:lnTo>
                  <a:pt x="188913" y="954805"/>
                </a:lnTo>
                <a:lnTo>
                  <a:pt x="193716" y="974727"/>
                </a:lnTo>
                <a:lnTo>
                  <a:pt x="198520" y="994251"/>
                </a:lnTo>
                <a:lnTo>
                  <a:pt x="204125" y="1013774"/>
                </a:lnTo>
                <a:lnTo>
                  <a:pt x="210931" y="1032899"/>
                </a:lnTo>
                <a:lnTo>
                  <a:pt x="217336" y="1052025"/>
                </a:lnTo>
                <a:lnTo>
                  <a:pt x="224942" y="1070751"/>
                </a:lnTo>
                <a:lnTo>
                  <a:pt x="232949" y="1089478"/>
                </a:lnTo>
                <a:lnTo>
                  <a:pt x="241356" y="1107009"/>
                </a:lnTo>
                <a:lnTo>
                  <a:pt x="250563" y="1124939"/>
                </a:lnTo>
                <a:lnTo>
                  <a:pt x="260171" y="1142470"/>
                </a:lnTo>
                <a:lnTo>
                  <a:pt x="270179" y="1159603"/>
                </a:lnTo>
                <a:lnTo>
                  <a:pt x="280988" y="1176338"/>
                </a:lnTo>
                <a:lnTo>
                  <a:pt x="228545" y="1165580"/>
                </a:lnTo>
                <a:lnTo>
                  <a:pt x="220538" y="1151236"/>
                </a:lnTo>
                <a:lnTo>
                  <a:pt x="212532" y="1136494"/>
                </a:lnTo>
                <a:lnTo>
                  <a:pt x="205326" y="1121752"/>
                </a:lnTo>
                <a:lnTo>
                  <a:pt x="198120" y="1107009"/>
                </a:lnTo>
                <a:lnTo>
                  <a:pt x="191315" y="1091869"/>
                </a:lnTo>
                <a:lnTo>
                  <a:pt x="185310" y="1076728"/>
                </a:lnTo>
                <a:lnTo>
                  <a:pt x="178904" y="1061587"/>
                </a:lnTo>
                <a:lnTo>
                  <a:pt x="173300" y="1046048"/>
                </a:lnTo>
                <a:lnTo>
                  <a:pt x="168096" y="1030509"/>
                </a:lnTo>
                <a:lnTo>
                  <a:pt x="163292" y="1014571"/>
                </a:lnTo>
                <a:lnTo>
                  <a:pt x="158888" y="998634"/>
                </a:lnTo>
                <a:lnTo>
                  <a:pt x="154885" y="982297"/>
                </a:lnTo>
                <a:lnTo>
                  <a:pt x="151282" y="966360"/>
                </a:lnTo>
                <a:lnTo>
                  <a:pt x="148079" y="949227"/>
                </a:lnTo>
                <a:lnTo>
                  <a:pt x="144877" y="932492"/>
                </a:lnTo>
                <a:lnTo>
                  <a:pt x="142875" y="915360"/>
                </a:lnTo>
                <a:lnTo>
                  <a:pt x="143275" y="915758"/>
                </a:lnTo>
                <a:lnTo>
                  <a:pt x="177703" y="873125"/>
                </a:lnTo>
                <a:close/>
                <a:moveTo>
                  <a:pt x="1469926" y="865188"/>
                </a:moveTo>
                <a:lnTo>
                  <a:pt x="1504950" y="909130"/>
                </a:lnTo>
                <a:lnTo>
                  <a:pt x="1502960" y="925756"/>
                </a:lnTo>
                <a:lnTo>
                  <a:pt x="1499776" y="943174"/>
                </a:lnTo>
                <a:lnTo>
                  <a:pt x="1496990" y="959801"/>
                </a:lnTo>
                <a:lnTo>
                  <a:pt x="1493408" y="976428"/>
                </a:lnTo>
                <a:lnTo>
                  <a:pt x="1489428" y="993054"/>
                </a:lnTo>
                <a:lnTo>
                  <a:pt x="1484652" y="1009285"/>
                </a:lnTo>
                <a:lnTo>
                  <a:pt x="1479876" y="1025516"/>
                </a:lnTo>
                <a:lnTo>
                  <a:pt x="1474702" y="1041350"/>
                </a:lnTo>
                <a:lnTo>
                  <a:pt x="1469528" y="1057185"/>
                </a:lnTo>
                <a:lnTo>
                  <a:pt x="1463558" y="1073020"/>
                </a:lnTo>
                <a:lnTo>
                  <a:pt x="1457190" y="1088855"/>
                </a:lnTo>
                <a:lnTo>
                  <a:pt x="1450423" y="1103898"/>
                </a:lnTo>
                <a:lnTo>
                  <a:pt x="1443657" y="1118941"/>
                </a:lnTo>
                <a:lnTo>
                  <a:pt x="1435697" y="1133984"/>
                </a:lnTo>
                <a:lnTo>
                  <a:pt x="1428533" y="1148631"/>
                </a:lnTo>
                <a:lnTo>
                  <a:pt x="1420175" y="1162883"/>
                </a:lnTo>
                <a:lnTo>
                  <a:pt x="1365250" y="1177926"/>
                </a:lnTo>
                <a:lnTo>
                  <a:pt x="1376394" y="1160508"/>
                </a:lnTo>
                <a:lnTo>
                  <a:pt x="1386743" y="1143089"/>
                </a:lnTo>
                <a:lnTo>
                  <a:pt x="1396693" y="1124879"/>
                </a:lnTo>
                <a:lnTo>
                  <a:pt x="1405847" y="1106669"/>
                </a:lnTo>
                <a:lnTo>
                  <a:pt x="1414603" y="1088063"/>
                </a:lnTo>
                <a:lnTo>
                  <a:pt x="1422961" y="1069457"/>
                </a:lnTo>
                <a:lnTo>
                  <a:pt x="1430523" y="1050060"/>
                </a:lnTo>
                <a:lnTo>
                  <a:pt x="1437687" y="1030662"/>
                </a:lnTo>
                <a:lnTo>
                  <a:pt x="1444055" y="1010868"/>
                </a:lnTo>
                <a:lnTo>
                  <a:pt x="1449627" y="990283"/>
                </a:lnTo>
                <a:lnTo>
                  <a:pt x="1454802" y="970094"/>
                </a:lnTo>
                <a:lnTo>
                  <a:pt x="1459180" y="949508"/>
                </a:lnTo>
                <a:lnTo>
                  <a:pt x="1463160" y="928923"/>
                </a:lnTo>
                <a:lnTo>
                  <a:pt x="1466344" y="907942"/>
                </a:lnTo>
                <a:lnTo>
                  <a:pt x="1468334" y="886565"/>
                </a:lnTo>
                <a:lnTo>
                  <a:pt x="1469926" y="865188"/>
                </a:lnTo>
                <a:close/>
                <a:moveTo>
                  <a:pt x="1646635" y="785813"/>
                </a:moveTo>
                <a:lnTo>
                  <a:pt x="1647825" y="804876"/>
                </a:lnTo>
                <a:lnTo>
                  <a:pt x="1647825" y="823940"/>
                </a:lnTo>
                <a:lnTo>
                  <a:pt x="1647825" y="842606"/>
                </a:lnTo>
                <a:lnTo>
                  <a:pt x="1646635" y="861669"/>
                </a:lnTo>
                <a:lnTo>
                  <a:pt x="1645841" y="879938"/>
                </a:lnTo>
                <a:lnTo>
                  <a:pt x="1644650" y="898605"/>
                </a:lnTo>
                <a:lnTo>
                  <a:pt x="1642269" y="916477"/>
                </a:lnTo>
                <a:lnTo>
                  <a:pt x="1640285" y="934746"/>
                </a:lnTo>
                <a:lnTo>
                  <a:pt x="1637506" y="953015"/>
                </a:lnTo>
                <a:lnTo>
                  <a:pt x="1634728" y="970887"/>
                </a:lnTo>
                <a:lnTo>
                  <a:pt x="1631156" y="988759"/>
                </a:lnTo>
                <a:lnTo>
                  <a:pt x="1627188" y="1006630"/>
                </a:lnTo>
                <a:lnTo>
                  <a:pt x="1623616" y="1023708"/>
                </a:lnTo>
                <a:lnTo>
                  <a:pt x="1618853" y="1041183"/>
                </a:lnTo>
                <a:lnTo>
                  <a:pt x="1614091" y="1058260"/>
                </a:lnTo>
                <a:lnTo>
                  <a:pt x="1608931" y="1075735"/>
                </a:lnTo>
                <a:lnTo>
                  <a:pt x="1602978" y="1092416"/>
                </a:lnTo>
                <a:lnTo>
                  <a:pt x="1597025" y="1109096"/>
                </a:lnTo>
                <a:lnTo>
                  <a:pt x="1590675" y="1125777"/>
                </a:lnTo>
                <a:lnTo>
                  <a:pt x="1584325" y="1142060"/>
                </a:lnTo>
                <a:lnTo>
                  <a:pt x="1576785" y="1158343"/>
                </a:lnTo>
                <a:lnTo>
                  <a:pt x="1569641" y="1174229"/>
                </a:lnTo>
                <a:lnTo>
                  <a:pt x="1562100" y="1190116"/>
                </a:lnTo>
                <a:lnTo>
                  <a:pt x="1553766" y="1205605"/>
                </a:lnTo>
                <a:lnTo>
                  <a:pt x="1545828" y="1221094"/>
                </a:lnTo>
                <a:lnTo>
                  <a:pt x="1537097" y="1236980"/>
                </a:lnTo>
                <a:lnTo>
                  <a:pt x="1527969" y="1251675"/>
                </a:lnTo>
                <a:lnTo>
                  <a:pt x="1518841" y="1266767"/>
                </a:lnTo>
                <a:lnTo>
                  <a:pt x="1508919" y="1281461"/>
                </a:lnTo>
                <a:lnTo>
                  <a:pt x="1499394" y="1295759"/>
                </a:lnTo>
                <a:lnTo>
                  <a:pt x="1489075" y="1309659"/>
                </a:lnTo>
                <a:lnTo>
                  <a:pt x="1478756" y="1323560"/>
                </a:lnTo>
                <a:lnTo>
                  <a:pt x="1468041" y="1337460"/>
                </a:lnTo>
                <a:lnTo>
                  <a:pt x="1456928" y="1350963"/>
                </a:lnTo>
                <a:lnTo>
                  <a:pt x="1447800" y="1300525"/>
                </a:lnTo>
                <a:lnTo>
                  <a:pt x="1457325" y="1287816"/>
                </a:lnTo>
                <a:lnTo>
                  <a:pt x="1466453" y="1274710"/>
                </a:lnTo>
                <a:lnTo>
                  <a:pt x="1474788" y="1262398"/>
                </a:lnTo>
                <a:lnTo>
                  <a:pt x="1483519" y="1248895"/>
                </a:lnTo>
                <a:lnTo>
                  <a:pt x="1492250" y="1235789"/>
                </a:lnTo>
                <a:lnTo>
                  <a:pt x="1499791" y="1222682"/>
                </a:lnTo>
                <a:lnTo>
                  <a:pt x="1508125" y="1208782"/>
                </a:lnTo>
                <a:lnTo>
                  <a:pt x="1515666" y="1195279"/>
                </a:lnTo>
                <a:lnTo>
                  <a:pt x="1522810" y="1180981"/>
                </a:lnTo>
                <a:lnTo>
                  <a:pt x="1529556" y="1167081"/>
                </a:lnTo>
                <a:lnTo>
                  <a:pt x="1536700" y="1153180"/>
                </a:lnTo>
                <a:lnTo>
                  <a:pt x="1543050" y="1138883"/>
                </a:lnTo>
                <a:lnTo>
                  <a:pt x="1549003" y="1124188"/>
                </a:lnTo>
                <a:lnTo>
                  <a:pt x="1555353" y="1109493"/>
                </a:lnTo>
                <a:lnTo>
                  <a:pt x="1560910" y="1094799"/>
                </a:lnTo>
                <a:lnTo>
                  <a:pt x="1566069" y="1079707"/>
                </a:lnTo>
                <a:lnTo>
                  <a:pt x="1571228" y="1064218"/>
                </a:lnTo>
                <a:lnTo>
                  <a:pt x="1575991" y="1049126"/>
                </a:lnTo>
                <a:lnTo>
                  <a:pt x="1580356" y="1034034"/>
                </a:lnTo>
                <a:lnTo>
                  <a:pt x="1584722" y="1018545"/>
                </a:lnTo>
                <a:lnTo>
                  <a:pt x="1588294" y="1003056"/>
                </a:lnTo>
                <a:lnTo>
                  <a:pt x="1591866" y="987170"/>
                </a:lnTo>
                <a:lnTo>
                  <a:pt x="1595041" y="971681"/>
                </a:lnTo>
                <a:lnTo>
                  <a:pt x="1597819" y="955398"/>
                </a:lnTo>
                <a:lnTo>
                  <a:pt x="1600597" y="939511"/>
                </a:lnTo>
                <a:lnTo>
                  <a:pt x="1602581" y="923228"/>
                </a:lnTo>
                <a:lnTo>
                  <a:pt x="1604566" y="906945"/>
                </a:lnTo>
                <a:lnTo>
                  <a:pt x="1606153" y="890662"/>
                </a:lnTo>
                <a:lnTo>
                  <a:pt x="1606947" y="874378"/>
                </a:lnTo>
                <a:lnTo>
                  <a:pt x="1607741" y="857301"/>
                </a:lnTo>
                <a:lnTo>
                  <a:pt x="1608931" y="841017"/>
                </a:lnTo>
                <a:lnTo>
                  <a:pt x="1608931" y="823940"/>
                </a:lnTo>
                <a:lnTo>
                  <a:pt x="1608931" y="822351"/>
                </a:lnTo>
                <a:lnTo>
                  <a:pt x="1646635" y="785813"/>
                </a:lnTo>
                <a:close/>
                <a:moveTo>
                  <a:pt x="1191" y="779463"/>
                </a:moveTo>
                <a:lnTo>
                  <a:pt x="39291" y="816372"/>
                </a:lnTo>
                <a:lnTo>
                  <a:pt x="38894" y="824707"/>
                </a:lnTo>
                <a:lnTo>
                  <a:pt x="39291" y="842169"/>
                </a:lnTo>
                <a:lnTo>
                  <a:pt x="39687" y="858838"/>
                </a:lnTo>
                <a:lnTo>
                  <a:pt x="40481" y="876300"/>
                </a:lnTo>
                <a:lnTo>
                  <a:pt x="41672" y="892969"/>
                </a:lnTo>
                <a:lnTo>
                  <a:pt x="43656" y="910035"/>
                </a:lnTo>
                <a:lnTo>
                  <a:pt x="45244" y="926307"/>
                </a:lnTo>
                <a:lnTo>
                  <a:pt x="47625" y="943372"/>
                </a:lnTo>
                <a:lnTo>
                  <a:pt x="50403" y="959644"/>
                </a:lnTo>
                <a:lnTo>
                  <a:pt x="53578" y="975519"/>
                </a:lnTo>
                <a:lnTo>
                  <a:pt x="56753" y="992188"/>
                </a:lnTo>
                <a:lnTo>
                  <a:pt x="60325" y="1008063"/>
                </a:lnTo>
                <a:lnTo>
                  <a:pt x="64691" y="1023938"/>
                </a:lnTo>
                <a:lnTo>
                  <a:pt x="69056" y="1039813"/>
                </a:lnTo>
                <a:lnTo>
                  <a:pt x="73819" y="1055688"/>
                </a:lnTo>
                <a:lnTo>
                  <a:pt x="78581" y="1071166"/>
                </a:lnTo>
                <a:lnTo>
                  <a:pt x="83741" y="1086644"/>
                </a:lnTo>
                <a:lnTo>
                  <a:pt x="89297" y="1101726"/>
                </a:lnTo>
                <a:lnTo>
                  <a:pt x="95250" y="1116807"/>
                </a:lnTo>
                <a:lnTo>
                  <a:pt x="101203" y="1131888"/>
                </a:lnTo>
                <a:lnTo>
                  <a:pt x="108347" y="1146573"/>
                </a:lnTo>
                <a:lnTo>
                  <a:pt x="114697" y="1161257"/>
                </a:lnTo>
                <a:lnTo>
                  <a:pt x="122238" y="1175941"/>
                </a:lnTo>
                <a:lnTo>
                  <a:pt x="129381" y="1190229"/>
                </a:lnTo>
                <a:lnTo>
                  <a:pt x="137319" y="1204517"/>
                </a:lnTo>
                <a:lnTo>
                  <a:pt x="144860" y="1218407"/>
                </a:lnTo>
                <a:lnTo>
                  <a:pt x="153194" y="1232298"/>
                </a:lnTo>
                <a:lnTo>
                  <a:pt x="161925" y="1245792"/>
                </a:lnTo>
                <a:lnTo>
                  <a:pt x="170260" y="1259285"/>
                </a:lnTo>
                <a:lnTo>
                  <a:pt x="179388" y="1272382"/>
                </a:lnTo>
                <a:lnTo>
                  <a:pt x="188913" y="1285479"/>
                </a:lnTo>
                <a:lnTo>
                  <a:pt x="198438" y="1298179"/>
                </a:lnTo>
                <a:lnTo>
                  <a:pt x="207963" y="1311276"/>
                </a:lnTo>
                <a:lnTo>
                  <a:pt x="199628" y="1362076"/>
                </a:lnTo>
                <a:lnTo>
                  <a:pt x="188516" y="1348186"/>
                </a:lnTo>
                <a:lnTo>
                  <a:pt x="177403" y="1334295"/>
                </a:lnTo>
                <a:lnTo>
                  <a:pt x="166291" y="1320404"/>
                </a:lnTo>
                <a:lnTo>
                  <a:pt x="155575" y="1306117"/>
                </a:lnTo>
                <a:lnTo>
                  <a:pt x="145256" y="1291432"/>
                </a:lnTo>
                <a:lnTo>
                  <a:pt x="135335" y="1276748"/>
                </a:lnTo>
                <a:lnTo>
                  <a:pt x="125413" y="1261667"/>
                </a:lnTo>
                <a:lnTo>
                  <a:pt x="115888" y="1245792"/>
                </a:lnTo>
                <a:lnTo>
                  <a:pt x="106760" y="1230710"/>
                </a:lnTo>
                <a:lnTo>
                  <a:pt x="98425" y="1214835"/>
                </a:lnTo>
                <a:lnTo>
                  <a:pt x="90091" y="1198960"/>
                </a:lnTo>
                <a:lnTo>
                  <a:pt x="81756" y="1183085"/>
                </a:lnTo>
                <a:lnTo>
                  <a:pt x="74216" y="1166416"/>
                </a:lnTo>
                <a:lnTo>
                  <a:pt x="66675" y="1150144"/>
                </a:lnTo>
                <a:lnTo>
                  <a:pt x="59928" y="1133079"/>
                </a:lnTo>
                <a:lnTo>
                  <a:pt x="53578" y="1116410"/>
                </a:lnTo>
                <a:lnTo>
                  <a:pt x="46831" y="1098948"/>
                </a:lnTo>
                <a:lnTo>
                  <a:pt x="41275" y="1081882"/>
                </a:lnTo>
                <a:lnTo>
                  <a:pt x="35719" y="1064419"/>
                </a:lnTo>
                <a:lnTo>
                  <a:pt x="30559" y="1046957"/>
                </a:lnTo>
                <a:lnTo>
                  <a:pt x="25797" y="1029097"/>
                </a:lnTo>
                <a:lnTo>
                  <a:pt x="21431" y="1011635"/>
                </a:lnTo>
                <a:lnTo>
                  <a:pt x="17066" y="993379"/>
                </a:lnTo>
                <a:lnTo>
                  <a:pt x="13494" y="975122"/>
                </a:lnTo>
                <a:lnTo>
                  <a:pt x="10716" y="956469"/>
                </a:lnTo>
                <a:lnTo>
                  <a:pt x="7541" y="938610"/>
                </a:lnTo>
                <a:lnTo>
                  <a:pt x="5556" y="919957"/>
                </a:lnTo>
                <a:lnTo>
                  <a:pt x="3175" y="900907"/>
                </a:lnTo>
                <a:lnTo>
                  <a:pt x="1984" y="882254"/>
                </a:lnTo>
                <a:lnTo>
                  <a:pt x="794" y="863204"/>
                </a:lnTo>
                <a:lnTo>
                  <a:pt x="397" y="844154"/>
                </a:lnTo>
                <a:lnTo>
                  <a:pt x="0" y="824707"/>
                </a:lnTo>
                <a:lnTo>
                  <a:pt x="397" y="802085"/>
                </a:lnTo>
                <a:lnTo>
                  <a:pt x="1191" y="779463"/>
                </a:lnTo>
                <a:close/>
                <a:moveTo>
                  <a:pt x="1314889" y="671513"/>
                </a:moveTo>
                <a:lnTo>
                  <a:pt x="1339850" y="701729"/>
                </a:lnTo>
                <a:lnTo>
                  <a:pt x="1101725" y="776288"/>
                </a:lnTo>
                <a:lnTo>
                  <a:pt x="1116385" y="730768"/>
                </a:lnTo>
                <a:lnTo>
                  <a:pt x="1314889" y="671513"/>
                </a:lnTo>
                <a:close/>
                <a:moveTo>
                  <a:pt x="339763" y="668338"/>
                </a:moveTo>
                <a:lnTo>
                  <a:pt x="538932" y="730250"/>
                </a:lnTo>
                <a:lnTo>
                  <a:pt x="554038" y="776288"/>
                </a:lnTo>
                <a:lnTo>
                  <a:pt x="317500" y="698500"/>
                </a:lnTo>
                <a:lnTo>
                  <a:pt x="339763" y="668338"/>
                </a:lnTo>
                <a:close/>
                <a:moveTo>
                  <a:pt x="828080" y="554038"/>
                </a:moveTo>
                <a:lnTo>
                  <a:pt x="847512" y="567940"/>
                </a:lnTo>
                <a:lnTo>
                  <a:pt x="1087438" y="737939"/>
                </a:lnTo>
                <a:lnTo>
                  <a:pt x="1086645" y="741117"/>
                </a:lnTo>
                <a:lnTo>
                  <a:pt x="1086249" y="742308"/>
                </a:lnTo>
                <a:lnTo>
                  <a:pt x="987105" y="1046163"/>
                </a:lnTo>
                <a:lnTo>
                  <a:pt x="980364" y="1046163"/>
                </a:lnTo>
                <a:lnTo>
                  <a:pt x="935551" y="1046163"/>
                </a:lnTo>
                <a:lnTo>
                  <a:pt x="669054" y="1046163"/>
                </a:lnTo>
                <a:lnTo>
                  <a:pt x="570308" y="742308"/>
                </a:lnTo>
                <a:lnTo>
                  <a:pt x="569911" y="741117"/>
                </a:lnTo>
                <a:lnTo>
                  <a:pt x="568325" y="737939"/>
                </a:lnTo>
                <a:lnTo>
                  <a:pt x="808648" y="567940"/>
                </a:lnTo>
                <a:lnTo>
                  <a:pt x="828080" y="554038"/>
                </a:lnTo>
                <a:close/>
                <a:moveTo>
                  <a:pt x="1360910" y="387350"/>
                </a:moveTo>
                <a:lnTo>
                  <a:pt x="1489666" y="409557"/>
                </a:lnTo>
                <a:lnTo>
                  <a:pt x="1540533" y="418281"/>
                </a:lnTo>
                <a:lnTo>
                  <a:pt x="1550865" y="437316"/>
                </a:lnTo>
                <a:lnTo>
                  <a:pt x="1560800" y="456747"/>
                </a:lnTo>
                <a:lnTo>
                  <a:pt x="1570337" y="476178"/>
                </a:lnTo>
                <a:lnTo>
                  <a:pt x="1579477" y="495213"/>
                </a:lnTo>
                <a:lnTo>
                  <a:pt x="1587425" y="515834"/>
                </a:lnTo>
                <a:lnTo>
                  <a:pt x="1595373" y="536058"/>
                </a:lnTo>
                <a:lnTo>
                  <a:pt x="1602924" y="556282"/>
                </a:lnTo>
                <a:lnTo>
                  <a:pt x="1609679" y="577300"/>
                </a:lnTo>
                <a:lnTo>
                  <a:pt x="1616038" y="597920"/>
                </a:lnTo>
                <a:lnTo>
                  <a:pt x="1621601" y="619731"/>
                </a:lnTo>
                <a:lnTo>
                  <a:pt x="1626767" y="640748"/>
                </a:lnTo>
                <a:lnTo>
                  <a:pt x="1631536" y="662955"/>
                </a:lnTo>
                <a:lnTo>
                  <a:pt x="1635908" y="684369"/>
                </a:lnTo>
                <a:lnTo>
                  <a:pt x="1639484" y="706973"/>
                </a:lnTo>
                <a:lnTo>
                  <a:pt x="1641868" y="728783"/>
                </a:lnTo>
                <a:lnTo>
                  <a:pt x="1644650" y="751387"/>
                </a:lnTo>
                <a:lnTo>
                  <a:pt x="1607692" y="786680"/>
                </a:lnTo>
                <a:lnTo>
                  <a:pt x="1513510" y="877888"/>
                </a:lnTo>
                <a:lnTo>
                  <a:pt x="1508343" y="871543"/>
                </a:lnTo>
                <a:lnTo>
                  <a:pt x="1471386" y="825146"/>
                </a:lnTo>
                <a:lnTo>
                  <a:pt x="1363691" y="689921"/>
                </a:lnTo>
                <a:lnTo>
                  <a:pt x="1341437" y="662559"/>
                </a:lnTo>
                <a:lnTo>
                  <a:pt x="1341835" y="656214"/>
                </a:lnTo>
                <a:lnTo>
                  <a:pt x="1355743" y="455557"/>
                </a:lnTo>
                <a:lnTo>
                  <a:pt x="1360115" y="396074"/>
                </a:lnTo>
                <a:lnTo>
                  <a:pt x="1360910" y="387350"/>
                </a:lnTo>
                <a:close/>
                <a:moveTo>
                  <a:pt x="293316" y="387350"/>
                </a:moveTo>
                <a:lnTo>
                  <a:pt x="293316" y="388143"/>
                </a:lnTo>
                <a:lnTo>
                  <a:pt x="297280" y="446040"/>
                </a:lnTo>
                <a:lnTo>
                  <a:pt x="311549" y="656214"/>
                </a:lnTo>
                <a:lnTo>
                  <a:pt x="312738" y="662559"/>
                </a:lnTo>
                <a:lnTo>
                  <a:pt x="290145" y="689921"/>
                </a:lnTo>
                <a:lnTo>
                  <a:pt x="175991" y="833870"/>
                </a:lnTo>
                <a:lnTo>
                  <a:pt x="141111" y="877888"/>
                </a:lnTo>
                <a:lnTo>
                  <a:pt x="138733" y="875509"/>
                </a:lnTo>
                <a:lnTo>
                  <a:pt x="39641" y="779939"/>
                </a:lnTo>
                <a:lnTo>
                  <a:pt x="3175" y="744646"/>
                </a:lnTo>
                <a:lnTo>
                  <a:pt x="5949" y="722835"/>
                </a:lnTo>
                <a:lnTo>
                  <a:pt x="8724" y="701025"/>
                </a:lnTo>
                <a:lnTo>
                  <a:pt x="12291" y="679611"/>
                </a:lnTo>
                <a:lnTo>
                  <a:pt x="16255" y="658197"/>
                </a:lnTo>
                <a:lnTo>
                  <a:pt x="21011" y="636783"/>
                </a:lnTo>
                <a:lnTo>
                  <a:pt x="26164" y="616162"/>
                </a:lnTo>
                <a:lnTo>
                  <a:pt x="31713" y="595541"/>
                </a:lnTo>
                <a:lnTo>
                  <a:pt x="38452" y="574920"/>
                </a:lnTo>
                <a:lnTo>
                  <a:pt x="44793" y="554696"/>
                </a:lnTo>
                <a:lnTo>
                  <a:pt x="51928" y="534472"/>
                </a:lnTo>
                <a:lnTo>
                  <a:pt x="59855" y="514644"/>
                </a:lnTo>
                <a:lnTo>
                  <a:pt x="68179" y="495213"/>
                </a:lnTo>
                <a:lnTo>
                  <a:pt x="77296" y="476178"/>
                </a:lnTo>
                <a:lnTo>
                  <a:pt x="86016" y="457143"/>
                </a:lnTo>
                <a:lnTo>
                  <a:pt x="95528" y="438109"/>
                </a:lnTo>
                <a:lnTo>
                  <a:pt x="105834" y="419867"/>
                </a:lnTo>
                <a:lnTo>
                  <a:pt x="156173" y="410747"/>
                </a:lnTo>
                <a:lnTo>
                  <a:pt x="293316" y="387350"/>
                </a:lnTo>
                <a:close/>
                <a:moveTo>
                  <a:pt x="808037" y="298450"/>
                </a:moveTo>
                <a:lnTo>
                  <a:pt x="827881" y="306401"/>
                </a:lnTo>
                <a:lnTo>
                  <a:pt x="847725" y="298450"/>
                </a:lnTo>
                <a:lnTo>
                  <a:pt x="847725" y="536575"/>
                </a:lnTo>
                <a:lnTo>
                  <a:pt x="827881" y="522661"/>
                </a:lnTo>
                <a:lnTo>
                  <a:pt x="808037" y="536575"/>
                </a:lnTo>
                <a:lnTo>
                  <a:pt x="808037" y="298450"/>
                </a:lnTo>
                <a:close/>
                <a:moveTo>
                  <a:pt x="1106341" y="198438"/>
                </a:moveTo>
                <a:lnTo>
                  <a:pt x="1122567" y="205965"/>
                </a:lnTo>
                <a:lnTo>
                  <a:pt x="1139189" y="214285"/>
                </a:lnTo>
                <a:lnTo>
                  <a:pt x="1155020" y="223001"/>
                </a:lnTo>
                <a:lnTo>
                  <a:pt x="1170455" y="231717"/>
                </a:lnTo>
                <a:lnTo>
                  <a:pt x="1185889" y="241225"/>
                </a:lnTo>
                <a:lnTo>
                  <a:pt x="1200928" y="251129"/>
                </a:lnTo>
                <a:lnTo>
                  <a:pt x="1216363" y="261034"/>
                </a:lnTo>
                <a:lnTo>
                  <a:pt x="1231006" y="271335"/>
                </a:lnTo>
                <a:lnTo>
                  <a:pt x="1244858" y="282031"/>
                </a:lnTo>
                <a:lnTo>
                  <a:pt x="1258710" y="293520"/>
                </a:lnTo>
                <a:lnTo>
                  <a:pt x="1272562" y="305010"/>
                </a:lnTo>
                <a:lnTo>
                  <a:pt x="1286018" y="316895"/>
                </a:lnTo>
                <a:lnTo>
                  <a:pt x="1299078" y="328780"/>
                </a:lnTo>
                <a:lnTo>
                  <a:pt x="1312138" y="341854"/>
                </a:lnTo>
                <a:lnTo>
                  <a:pt x="1324407" y="354928"/>
                </a:lnTo>
                <a:lnTo>
                  <a:pt x="1336675" y="367606"/>
                </a:lnTo>
                <a:lnTo>
                  <a:pt x="1332322" y="423863"/>
                </a:lnTo>
                <a:lnTo>
                  <a:pt x="1318470" y="406827"/>
                </a:lnTo>
                <a:lnTo>
                  <a:pt x="1304618" y="390584"/>
                </a:lnTo>
                <a:lnTo>
                  <a:pt x="1289975" y="374737"/>
                </a:lnTo>
                <a:lnTo>
                  <a:pt x="1274145" y="359286"/>
                </a:lnTo>
                <a:lnTo>
                  <a:pt x="1258314" y="344231"/>
                </a:lnTo>
                <a:lnTo>
                  <a:pt x="1242088" y="329969"/>
                </a:lnTo>
                <a:lnTo>
                  <a:pt x="1225070" y="316103"/>
                </a:lnTo>
                <a:lnTo>
                  <a:pt x="1208052" y="302633"/>
                </a:lnTo>
                <a:lnTo>
                  <a:pt x="1189847" y="290351"/>
                </a:lnTo>
                <a:lnTo>
                  <a:pt x="1171642" y="278070"/>
                </a:lnTo>
                <a:lnTo>
                  <a:pt x="1153437" y="266580"/>
                </a:lnTo>
                <a:lnTo>
                  <a:pt x="1134440" y="255884"/>
                </a:lnTo>
                <a:lnTo>
                  <a:pt x="1114652" y="245187"/>
                </a:lnTo>
                <a:lnTo>
                  <a:pt x="1094864" y="235679"/>
                </a:lnTo>
                <a:lnTo>
                  <a:pt x="1074680" y="227359"/>
                </a:lnTo>
                <a:lnTo>
                  <a:pt x="1054100" y="218643"/>
                </a:lnTo>
                <a:lnTo>
                  <a:pt x="1106341" y="198438"/>
                </a:lnTo>
                <a:close/>
                <a:moveTo>
                  <a:pt x="545878" y="196850"/>
                </a:moveTo>
                <a:lnTo>
                  <a:pt x="598488" y="217164"/>
                </a:lnTo>
                <a:lnTo>
                  <a:pt x="577763" y="225130"/>
                </a:lnTo>
                <a:lnTo>
                  <a:pt x="557835" y="233495"/>
                </a:lnTo>
                <a:lnTo>
                  <a:pt x="538305" y="243055"/>
                </a:lnTo>
                <a:lnTo>
                  <a:pt x="518775" y="253013"/>
                </a:lnTo>
                <a:lnTo>
                  <a:pt x="500441" y="263369"/>
                </a:lnTo>
                <a:lnTo>
                  <a:pt x="481709" y="274522"/>
                </a:lnTo>
                <a:lnTo>
                  <a:pt x="463375" y="286471"/>
                </a:lnTo>
                <a:lnTo>
                  <a:pt x="446236" y="298421"/>
                </a:lnTo>
                <a:lnTo>
                  <a:pt x="428700" y="311566"/>
                </a:lnTo>
                <a:lnTo>
                  <a:pt x="411960" y="325108"/>
                </a:lnTo>
                <a:lnTo>
                  <a:pt x="395220" y="338651"/>
                </a:lnTo>
                <a:lnTo>
                  <a:pt x="379676" y="352991"/>
                </a:lnTo>
                <a:lnTo>
                  <a:pt x="364132" y="368127"/>
                </a:lnTo>
                <a:lnTo>
                  <a:pt x="349385" y="383263"/>
                </a:lnTo>
                <a:lnTo>
                  <a:pt x="335037" y="399594"/>
                </a:lnTo>
                <a:lnTo>
                  <a:pt x="321087" y="415925"/>
                </a:lnTo>
                <a:lnTo>
                  <a:pt x="317500" y="360957"/>
                </a:lnTo>
                <a:lnTo>
                  <a:pt x="329457" y="347812"/>
                </a:lnTo>
                <a:lnTo>
                  <a:pt x="341414" y="335465"/>
                </a:lnTo>
                <a:lnTo>
                  <a:pt x="354567" y="323117"/>
                </a:lnTo>
                <a:lnTo>
                  <a:pt x="367719" y="311566"/>
                </a:lnTo>
                <a:lnTo>
                  <a:pt x="380872" y="299616"/>
                </a:lnTo>
                <a:lnTo>
                  <a:pt x="394423" y="288463"/>
                </a:lnTo>
                <a:lnTo>
                  <a:pt x="408373" y="277708"/>
                </a:lnTo>
                <a:lnTo>
                  <a:pt x="422721" y="267352"/>
                </a:lnTo>
                <a:lnTo>
                  <a:pt x="437069" y="256996"/>
                </a:lnTo>
                <a:lnTo>
                  <a:pt x="451816" y="247436"/>
                </a:lnTo>
                <a:lnTo>
                  <a:pt x="466962" y="237877"/>
                </a:lnTo>
                <a:lnTo>
                  <a:pt x="482107" y="228715"/>
                </a:lnTo>
                <a:lnTo>
                  <a:pt x="497651" y="219952"/>
                </a:lnTo>
                <a:lnTo>
                  <a:pt x="513195" y="211986"/>
                </a:lnTo>
                <a:lnTo>
                  <a:pt x="529536" y="204020"/>
                </a:lnTo>
                <a:lnTo>
                  <a:pt x="545878" y="196850"/>
                </a:lnTo>
                <a:close/>
                <a:moveTo>
                  <a:pt x="1028700" y="25400"/>
                </a:moveTo>
                <a:lnTo>
                  <a:pt x="1048147" y="30571"/>
                </a:lnTo>
                <a:lnTo>
                  <a:pt x="1067197" y="36139"/>
                </a:lnTo>
                <a:lnTo>
                  <a:pt x="1086247" y="42503"/>
                </a:lnTo>
                <a:lnTo>
                  <a:pt x="1104900" y="49265"/>
                </a:lnTo>
                <a:lnTo>
                  <a:pt x="1123553" y="56026"/>
                </a:lnTo>
                <a:lnTo>
                  <a:pt x="1142207" y="63186"/>
                </a:lnTo>
                <a:lnTo>
                  <a:pt x="1160066" y="71538"/>
                </a:lnTo>
                <a:lnTo>
                  <a:pt x="1177925" y="79891"/>
                </a:lnTo>
                <a:lnTo>
                  <a:pt x="1195388" y="88641"/>
                </a:lnTo>
                <a:lnTo>
                  <a:pt x="1212850" y="97392"/>
                </a:lnTo>
                <a:lnTo>
                  <a:pt x="1230313" y="106937"/>
                </a:lnTo>
                <a:lnTo>
                  <a:pt x="1246982" y="116881"/>
                </a:lnTo>
                <a:lnTo>
                  <a:pt x="1263650" y="127620"/>
                </a:lnTo>
                <a:lnTo>
                  <a:pt x="1280319" y="138359"/>
                </a:lnTo>
                <a:lnTo>
                  <a:pt x="1296194" y="149098"/>
                </a:lnTo>
                <a:lnTo>
                  <a:pt x="1312069" y="160633"/>
                </a:lnTo>
                <a:lnTo>
                  <a:pt x="1327547" y="172565"/>
                </a:lnTo>
                <a:lnTo>
                  <a:pt x="1342629" y="184497"/>
                </a:lnTo>
                <a:lnTo>
                  <a:pt x="1358107" y="197225"/>
                </a:lnTo>
                <a:lnTo>
                  <a:pt x="1372791" y="209953"/>
                </a:lnTo>
                <a:lnTo>
                  <a:pt x="1386682" y="223079"/>
                </a:lnTo>
                <a:lnTo>
                  <a:pt x="1400572" y="237000"/>
                </a:lnTo>
                <a:lnTo>
                  <a:pt x="1414463" y="250921"/>
                </a:lnTo>
                <a:lnTo>
                  <a:pt x="1427957" y="264444"/>
                </a:lnTo>
                <a:lnTo>
                  <a:pt x="1440657" y="279161"/>
                </a:lnTo>
                <a:lnTo>
                  <a:pt x="1453754" y="293877"/>
                </a:lnTo>
                <a:lnTo>
                  <a:pt x="1466454" y="309389"/>
                </a:lnTo>
                <a:lnTo>
                  <a:pt x="1477963" y="324901"/>
                </a:lnTo>
                <a:lnTo>
                  <a:pt x="1489473" y="340413"/>
                </a:lnTo>
                <a:lnTo>
                  <a:pt x="1501379" y="356323"/>
                </a:lnTo>
                <a:lnTo>
                  <a:pt x="1512094" y="372233"/>
                </a:lnTo>
                <a:lnTo>
                  <a:pt x="1522413" y="388938"/>
                </a:lnTo>
                <a:lnTo>
                  <a:pt x="1470026" y="380187"/>
                </a:lnTo>
                <a:lnTo>
                  <a:pt x="1460501" y="366664"/>
                </a:lnTo>
                <a:lnTo>
                  <a:pt x="1451373" y="353539"/>
                </a:lnTo>
                <a:lnTo>
                  <a:pt x="1441451" y="340413"/>
                </a:lnTo>
                <a:lnTo>
                  <a:pt x="1430735" y="327685"/>
                </a:lnTo>
                <a:lnTo>
                  <a:pt x="1420416" y="315355"/>
                </a:lnTo>
                <a:lnTo>
                  <a:pt x="1409701" y="302627"/>
                </a:lnTo>
                <a:lnTo>
                  <a:pt x="1398985" y="290695"/>
                </a:lnTo>
                <a:lnTo>
                  <a:pt x="1387872" y="278763"/>
                </a:lnTo>
                <a:lnTo>
                  <a:pt x="1375966" y="267228"/>
                </a:lnTo>
                <a:lnTo>
                  <a:pt x="1364457" y="255694"/>
                </a:lnTo>
                <a:lnTo>
                  <a:pt x="1352154" y="244557"/>
                </a:lnTo>
                <a:lnTo>
                  <a:pt x="1340247" y="233420"/>
                </a:lnTo>
                <a:lnTo>
                  <a:pt x="1327944" y="223079"/>
                </a:lnTo>
                <a:lnTo>
                  <a:pt x="1315244" y="212737"/>
                </a:lnTo>
                <a:lnTo>
                  <a:pt x="1302544" y="202396"/>
                </a:lnTo>
                <a:lnTo>
                  <a:pt x="1289844" y="192452"/>
                </a:lnTo>
                <a:lnTo>
                  <a:pt x="1276350" y="182906"/>
                </a:lnTo>
                <a:lnTo>
                  <a:pt x="1262857" y="173758"/>
                </a:lnTo>
                <a:lnTo>
                  <a:pt x="1248966" y="164610"/>
                </a:lnTo>
                <a:lnTo>
                  <a:pt x="1235472" y="155462"/>
                </a:lnTo>
                <a:lnTo>
                  <a:pt x="1221582" y="147507"/>
                </a:lnTo>
                <a:lnTo>
                  <a:pt x="1207294" y="139155"/>
                </a:lnTo>
                <a:lnTo>
                  <a:pt x="1192610" y="130802"/>
                </a:lnTo>
                <a:lnTo>
                  <a:pt x="1178322" y="123643"/>
                </a:lnTo>
                <a:lnTo>
                  <a:pt x="1163241" y="116085"/>
                </a:lnTo>
                <a:lnTo>
                  <a:pt x="1148557" y="108926"/>
                </a:lnTo>
                <a:lnTo>
                  <a:pt x="1133475" y="102164"/>
                </a:lnTo>
                <a:lnTo>
                  <a:pt x="1117997" y="95801"/>
                </a:lnTo>
                <a:lnTo>
                  <a:pt x="1102916" y="89834"/>
                </a:lnTo>
                <a:lnTo>
                  <a:pt x="1087041" y="84266"/>
                </a:lnTo>
                <a:lnTo>
                  <a:pt x="1071166" y="78698"/>
                </a:lnTo>
                <a:lnTo>
                  <a:pt x="1055291" y="73527"/>
                </a:lnTo>
                <a:lnTo>
                  <a:pt x="1028700" y="25400"/>
                </a:lnTo>
                <a:close/>
                <a:moveTo>
                  <a:pt x="619125" y="25400"/>
                </a:moveTo>
                <a:lnTo>
                  <a:pt x="594935" y="72333"/>
                </a:lnTo>
                <a:lnTo>
                  <a:pt x="579073" y="77504"/>
                </a:lnTo>
                <a:lnTo>
                  <a:pt x="563211" y="82674"/>
                </a:lnTo>
                <a:lnTo>
                  <a:pt x="546952" y="89038"/>
                </a:lnTo>
                <a:lnTo>
                  <a:pt x="531486" y="95004"/>
                </a:lnTo>
                <a:lnTo>
                  <a:pt x="516020" y="101368"/>
                </a:lnTo>
                <a:lnTo>
                  <a:pt x="500951" y="108130"/>
                </a:lnTo>
                <a:lnTo>
                  <a:pt x="485882" y="115289"/>
                </a:lnTo>
                <a:lnTo>
                  <a:pt x="470813" y="122846"/>
                </a:lnTo>
                <a:lnTo>
                  <a:pt x="456140" y="130005"/>
                </a:lnTo>
                <a:lnTo>
                  <a:pt x="441467" y="138358"/>
                </a:lnTo>
                <a:lnTo>
                  <a:pt x="427191" y="146313"/>
                </a:lnTo>
                <a:lnTo>
                  <a:pt x="412915" y="155063"/>
                </a:lnTo>
                <a:lnTo>
                  <a:pt x="399036" y="163813"/>
                </a:lnTo>
                <a:lnTo>
                  <a:pt x="385156" y="172961"/>
                </a:lnTo>
                <a:lnTo>
                  <a:pt x="371277" y="182507"/>
                </a:lnTo>
                <a:lnTo>
                  <a:pt x="358190" y="192053"/>
                </a:lnTo>
                <a:lnTo>
                  <a:pt x="345104" y="201996"/>
                </a:lnTo>
                <a:lnTo>
                  <a:pt x="332018" y="212338"/>
                </a:lnTo>
                <a:lnTo>
                  <a:pt x="319328" y="222679"/>
                </a:lnTo>
                <a:lnTo>
                  <a:pt x="307035" y="233418"/>
                </a:lnTo>
                <a:lnTo>
                  <a:pt x="294741" y="244554"/>
                </a:lnTo>
                <a:lnTo>
                  <a:pt x="282448" y="256089"/>
                </a:lnTo>
                <a:lnTo>
                  <a:pt x="270948" y="267226"/>
                </a:lnTo>
                <a:lnTo>
                  <a:pt x="259448" y="278760"/>
                </a:lnTo>
                <a:lnTo>
                  <a:pt x="247948" y="291090"/>
                </a:lnTo>
                <a:lnTo>
                  <a:pt x="236844" y="303022"/>
                </a:lnTo>
                <a:lnTo>
                  <a:pt x="226137" y="315750"/>
                </a:lnTo>
                <a:lnTo>
                  <a:pt x="215826" y="328477"/>
                </a:lnTo>
                <a:lnTo>
                  <a:pt x="205516" y="341205"/>
                </a:lnTo>
                <a:lnTo>
                  <a:pt x="195602" y="354728"/>
                </a:lnTo>
                <a:lnTo>
                  <a:pt x="185688" y="367854"/>
                </a:lnTo>
                <a:lnTo>
                  <a:pt x="176170" y="381377"/>
                </a:lnTo>
                <a:lnTo>
                  <a:pt x="123825" y="390525"/>
                </a:lnTo>
                <a:lnTo>
                  <a:pt x="134135" y="373820"/>
                </a:lnTo>
                <a:lnTo>
                  <a:pt x="145239" y="357512"/>
                </a:lnTo>
                <a:lnTo>
                  <a:pt x="156739" y="341205"/>
                </a:lnTo>
                <a:lnTo>
                  <a:pt x="168239" y="325693"/>
                </a:lnTo>
                <a:lnTo>
                  <a:pt x="180136" y="310181"/>
                </a:lnTo>
                <a:lnTo>
                  <a:pt x="192826" y="295067"/>
                </a:lnTo>
                <a:lnTo>
                  <a:pt x="205516" y="280351"/>
                </a:lnTo>
                <a:lnTo>
                  <a:pt x="218602" y="265635"/>
                </a:lnTo>
                <a:lnTo>
                  <a:pt x="232085" y="251316"/>
                </a:lnTo>
                <a:lnTo>
                  <a:pt x="245965" y="237395"/>
                </a:lnTo>
                <a:lnTo>
                  <a:pt x="259844" y="223872"/>
                </a:lnTo>
                <a:lnTo>
                  <a:pt x="274517" y="210349"/>
                </a:lnTo>
                <a:lnTo>
                  <a:pt x="289190" y="197621"/>
                </a:lnTo>
                <a:lnTo>
                  <a:pt x="303862" y="184893"/>
                </a:lnTo>
                <a:lnTo>
                  <a:pt x="319328" y="172961"/>
                </a:lnTo>
                <a:lnTo>
                  <a:pt x="334794" y="160631"/>
                </a:lnTo>
                <a:lnTo>
                  <a:pt x="350656" y="149495"/>
                </a:lnTo>
                <a:lnTo>
                  <a:pt x="366518" y="138358"/>
                </a:lnTo>
                <a:lnTo>
                  <a:pt x="383174" y="127619"/>
                </a:lnTo>
                <a:lnTo>
                  <a:pt x="399829" y="116880"/>
                </a:lnTo>
                <a:lnTo>
                  <a:pt x="416881" y="106936"/>
                </a:lnTo>
                <a:lnTo>
                  <a:pt x="433933" y="97391"/>
                </a:lnTo>
                <a:lnTo>
                  <a:pt x="451778" y="88640"/>
                </a:lnTo>
                <a:lnTo>
                  <a:pt x="469227" y="79890"/>
                </a:lnTo>
                <a:lnTo>
                  <a:pt x="487072" y="71140"/>
                </a:lnTo>
                <a:lnTo>
                  <a:pt x="505710" y="63185"/>
                </a:lnTo>
                <a:lnTo>
                  <a:pt x="523951" y="56026"/>
                </a:lnTo>
                <a:lnTo>
                  <a:pt x="542193" y="48867"/>
                </a:lnTo>
                <a:lnTo>
                  <a:pt x="561228" y="42105"/>
                </a:lnTo>
                <a:lnTo>
                  <a:pt x="580263" y="36139"/>
                </a:lnTo>
                <a:lnTo>
                  <a:pt x="599694" y="30570"/>
                </a:lnTo>
                <a:lnTo>
                  <a:pt x="619125" y="25400"/>
                </a:lnTo>
                <a:close/>
                <a:moveTo>
                  <a:pt x="824315" y="0"/>
                </a:moveTo>
                <a:lnTo>
                  <a:pt x="846110" y="792"/>
                </a:lnTo>
                <a:lnTo>
                  <a:pt x="868300" y="1585"/>
                </a:lnTo>
                <a:lnTo>
                  <a:pt x="889699" y="2774"/>
                </a:lnTo>
                <a:lnTo>
                  <a:pt x="911097" y="4756"/>
                </a:lnTo>
                <a:lnTo>
                  <a:pt x="932495" y="7530"/>
                </a:lnTo>
                <a:lnTo>
                  <a:pt x="953497" y="10700"/>
                </a:lnTo>
                <a:lnTo>
                  <a:pt x="974499" y="13871"/>
                </a:lnTo>
                <a:lnTo>
                  <a:pt x="995500" y="18230"/>
                </a:lnTo>
                <a:lnTo>
                  <a:pt x="1020861" y="63806"/>
                </a:lnTo>
                <a:lnTo>
                  <a:pt x="1084263" y="178339"/>
                </a:lnTo>
                <a:lnTo>
                  <a:pt x="1071187" y="183491"/>
                </a:lnTo>
                <a:lnTo>
                  <a:pt x="1015710" y="204892"/>
                </a:lnTo>
                <a:lnTo>
                  <a:pt x="847298" y="270679"/>
                </a:lnTo>
                <a:lnTo>
                  <a:pt x="827882" y="277813"/>
                </a:lnTo>
                <a:lnTo>
                  <a:pt x="808465" y="270679"/>
                </a:lnTo>
                <a:lnTo>
                  <a:pt x="636883" y="203703"/>
                </a:lnTo>
                <a:lnTo>
                  <a:pt x="581010" y="181906"/>
                </a:lnTo>
                <a:lnTo>
                  <a:pt x="571500" y="178339"/>
                </a:lnTo>
                <a:lnTo>
                  <a:pt x="630147" y="63409"/>
                </a:lnTo>
                <a:lnTo>
                  <a:pt x="653130" y="18230"/>
                </a:lnTo>
                <a:lnTo>
                  <a:pt x="673736" y="13871"/>
                </a:lnTo>
                <a:lnTo>
                  <a:pt x="694738" y="10700"/>
                </a:lnTo>
                <a:lnTo>
                  <a:pt x="716136" y="7530"/>
                </a:lnTo>
                <a:lnTo>
                  <a:pt x="737534" y="4756"/>
                </a:lnTo>
                <a:lnTo>
                  <a:pt x="758932" y="2774"/>
                </a:lnTo>
                <a:lnTo>
                  <a:pt x="780726" y="1585"/>
                </a:lnTo>
                <a:lnTo>
                  <a:pt x="802125" y="792"/>
                </a:lnTo>
                <a:lnTo>
                  <a:pt x="82431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3"/>
            </p:custDataLst>
          </p:nvPr>
        </p:nvSpPr>
        <p:spPr>
          <a:xfrm>
            <a:off x="4353559" y="5245665"/>
            <a:ext cx="5987149" cy="8964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清洁频率：根据使用情况，定期进行清洁，保持地面干净卫生</a:t>
            </a:r>
            <a:endParaRPr lang="zh-CN" altLang="en-US" sz="1900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室内劳动技能展示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室内劳动技能比拼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内劳动技能展示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内劳动技能比拼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90372" y="2401254"/>
            <a:ext cx="8263312" cy="3548552"/>
            <a:chOff x="1990372" y="1891626"/>
            <a:chExt cx="8263312" cy="3548552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310027" y="1891626"/>
              <a:ext cx="4582795" cy="429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各小组派出成员进行技能大比拼</a:t>
              </a:r>
              <a:endPara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6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内劳动技能比拼</a:t>
            </a:r>
            <a:endParaRPr lang="zh-CN" altLang="en-US" sz="3000" b="1" kern="100" dirty="0"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513580" y="2498725"/>
            <a:ext cx="574294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同学们对比拼的中的技能优劣进行评议。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介绍自己的室</a:t>
            </a:r>
            <a:r>
              <a:rPr lang="zh-CN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内</a:t>
            </a: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劳动技能小妙招。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内劳动技能比拼</a:t>
            </a:r>
            <a:endParaRPr lang="zh-CN" altLang="en-US" sz="3000" b="1" kern="100" dirty="0"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3590" y="3149600"/>
            <a:ext cx="33020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养成收集、积累室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内劳动技能小窍门的习惯，并与同学们分享。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344804"/>
            <a:ext cx="9358209" cy="221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看视频（扫地、拖地、擦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窗户）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指出错误的室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内劳动技能？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说说自己遇到的室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内劳动技能问题。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内劳动技能展示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486254" y="2344804"/>
            <a:ext cx="9358209" cy="1671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各组派出成员展示各项劳动技能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内劳动技能展示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内劳动技能内涵</a:t>
              </a:r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内劳动技能比拼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20059" y="2258314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4800" dirty="0" smtClean="0">
                <a:solidFill>
                  <a:schemeClr val="tx1">
                    <a:alpha val="70000"/>
                  </a:schemeClr>
                </a:solidFill>
                <a:sym typeface="+mn-ea"/>
              </a:rPr>
              <a:t>扫 地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50392" y="304800"/>
            <a:ext cx="10902790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正确扫地的方法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51692" y="457201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 flipH="1">
            <a:off x="1305974" y="2475725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准备工具：扫帚、簸箕、垃圾袋等</a:t>
            </a:r>
            <a:endParaRPr lang="zh-CN" altLang="en-US" sz="1900" spc="1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 flipH="1">
            <a:off x="4596270" y="2475725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清理杂物：将地面上的杂物清理干净</a:t>
            </a:r>
            <a:endParaRPr lang="zh-CN" altLang="en-US" sz="1900" spc="1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 flipH="1">
            <a:off x="7886566" y="2475725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清扫顺序：从房间的一角开始，按照一定的顺序清扫</a:t>
            </a:r>
            <a:endParaRPr lang="zh-CN" altLang="en-US" sz="1900" spc="1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 flipH="1">
            <a:off x="1305974" y="3987434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清扫技巧：使用扫帚时，保持扫帚与地面成45度角，避免扬起灰尘</a:t>
            </a:r>
            <a:endParaRPr lang="zh-CN" altLang="en-US" sz="1900" spc="11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 flipH="1">
            <a:off x="4596270" y="3987434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清理死角：注意清扫墙角、床底等不易清扫的地方</a:t>
            </a:r>
            <a:endParaRPr lang="zh-CN" altLang="en-US" sz="1900" spc="1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 flipH="1">
            <a:off x="7886566" y="3987434"/>
            <a:ext cx="3006515" cy="1157547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3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收尾工作：将垃圾倒入垃圾袋，并将清扫工具清洗干净</a:t>
            </a:r>
            <a:endParaRPr lang="zh-CN" altLang="en-US" sz="1900" spc="13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10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10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08.xml><?xml version="1.0" encoding="utf-8"?>
<p:tagLst xmlns:p="http://schemas.openxmlformats.org/presentationml/2006/main">
  <p:tag name="KSO_WM_UNIT_DIAGRAM_MODELTYPE" val="stripeEnum"/>
  <p:tag name="KSO_WM_UNIT_VALUE" val="127*1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98874_3*l_h_x*1_1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09.xml><?xml version="1.0" encoding="utf-8"?>
<p:tagLst xmlns:p="http://schemas.openxmlformats.org/presentationml/2006/main">
  <p:tag name="KSO_WM_UNIT_DIAGRAM_MODELTYPE" val="stripeEnum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874_3*l_h_f*1_1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PRESET_TEXT" val="点击此处添加正文，文字是您思想的提炼。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874_3*l_h_i*1_1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111.xml><?xml version="1.0" encoding="utf-8"?>
<p:tagLst xmlns:p="http://schemas.openxmlformats.org/presentationml/2006/main">
  <p:tag name="KSO_WM_UNIT_DIAGRAM_MODELTYPE" val="stripeEnum"/>
  <p:tag name="KSO_WM_UNIT_VALUE" val="155*1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98874_3*l_h_x*1_2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2.xml><?xml version="1.0" encoding="utf-8"?>
<p:tagLst xmlns:p="http://schemas.openxmlformats.org/presentationml/2006/main">
  <p:tag name="KSO_WM_UNIT_DIAGRAM_MODELTYPE" val="stripeEnum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874_3*l_h_f*1_2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PRESET_TEXT" val="点击此处添加正文，文字是您思想的提炼。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3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8874_3*l_h_i*1_2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114.xml><?xml version="1.0" encoding="utf-8"?>
<p:tagLst xmlns:p="http://schemas.openxmlformats.org/presentationml/2006/main">
  <p:tag name="KSO_WM_UNIT_DIAGRAM_MODELTYPE" val="stripeEnum"/>
  <p:tag name="KSO_WM_UNIT_VALUE" val="155*1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98874_3*l_h_x*1_3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5.xml><?xml version="1.0" encoding="utf-8"?>
<p:tagLst xmlns:p="http://schemas.openxmlformats.org/presentationml/2006/main">
  <p:tag name="KSO_WM_UNIT_DIAGRAM_MODELTYPE" val="stripeEnum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874_3*l_h_f*1_3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PRESET_TEXT" val="点击此处添加正文，文字是您思想的提炼。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6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98874_3*l_h_i*1_3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117.xml><?xml version="1.0" encoding="utf-8"?>
<p:tagLst xmlns:p="http://schemas.openxmlformats.org/presentationml/2006/main">
  <p:tag name="KSO_WM_UNIT_DIAGRAM_MODELTYPE" val="stripeEnum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874_3*l_h_f*1_4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PRESET_TEXT" val="点击此处添加正文，文字是您思想的提炼。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18.xml><?xml version="1.0" encoding="utf-8"?>
<p:tagLst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98874_3*l_h_i*1_4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119.xml><?xml version="1.0" encoding="utf-8"?>
<p:tagLst xmlns:p="http://schemas.openxmlformats.org/presentationml/2006/main">
  <p:tag name="KSO_WM_UNIT_DIAGRAM_MODELTYPE" val="stripeEnum"/>
  <p:tag name="KSO_WM_UNIT_VALUE" val="127*1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98874_3*l_h_x*1_4_1"/>
  <p:tag name="KSO_WM_TEMPLATE_CATEGORY" val="diagram"/>
  <p:tag name="KSO_WM_TEMPLATE_INDEX" val="20198874"/>
  <p:tag name="KSO_WM_UNIT_LAYERLEVEL" val="1_1_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3&quot;,&quot;maxSize&quot;:{&quot;size1&quot;:22.2},&quot;minSize&quot;:{&quot;size1&quot;:13.5},&quot;normalSize&quot;:{&quot;size1&quot;:13.5},&quot;subLayout&quot;:[{&quot;id&quot;:&quot;2023-09-24T22:24:03&quot;,&quot;margin&quot;:{&quot;bottom&quot;:0.025999998673796654,&quot;left&quot;:2.117000102996826,&quot;right&quot;:1.2699999809265137,&quot;top&quot;:0.4230000376701355},&quot;type&quot;:0},{&quot;id&quot;:&quot;2023-09-24T22:24:0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2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4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8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8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1_7*l_h_f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7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1_7*l_h_f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40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61_7*l_h_f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4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4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3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61_7*l_h_f*1_4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6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761_7*l_h_f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9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8761_7*l_h_f*1_6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228761_7*l_h_f*1_7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8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8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8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8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8_1"/>
  <p:tag name="KSO_WM_UNIT_ID" val="diagram20228761_7*l_h_f*1_8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7&quot;,&quot;maxSize&quot;:{&quot;size1&quot;:22.2},&quot;minSize&quot;:{&quot;size1&quot;:13.5},&quot;normalSize&quot;:{&quot;size1&quot;:13.5},&quot;subLayout&quot;:[{&quot;id&quot;:&quot;2023-09-24T22:24:07&quot;,&quot;margin&quot;:{&quot;bottom&quot;:0.025999998673796654,&quot;left&quot;:2.117000102996826,&quot;right&quot;:1.2699999809265137,&quot;top&quot;:0.4230000376701355},&quot;type&quot;:0},{&quot;id&quot;:&quot;2023-09-24T22:24:0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5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1_2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1_2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1_3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1_3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1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1_1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f*1_1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1_1"/>
  <p:tag name="KSO_WM_DIAGRAM_GROUP_CODE" val="l1-1"/>
  <p:tag name="KSO_WM_UNIT_PRESET_TEXT" val="输入你的正文文字是你思想的提炼为了最终良好的效果"/>
  <p:tag name="KSO_WM_CHIP_GROUPID" val="60b9e034d573a1aeab43bcb3"/>
  <p:tag name="KSO_WM_CHIP_XID" val="60b9e034d573a1aeab43bcb4"/>
  <p:tag name="KSO_WM_ASSEMBLE_CHIP_INDEX" val="e63185571cce4f128c165345f0408b42"/>
  <p:tag name="KSO_WM_UNIT_VALUE" val="3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2_2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2_2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2_3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2_3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2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2_1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f*1_2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2_1"/>
  <p:tag name="KSO_WM_DIAGRAM_GROUP_CODE" val="l1-1"/>
  <p:tag name="KSO_WM_UNIT_PRESET_TEXT" val="输入你的正文文字是你思想的提炼为了最终良好的效果"/>
  <p:tag name="KSO_WM_CHIP_GROUPID" val="60b9e034d573a1aeab43bcb3"/>
  <p:tag name="KSO_WM_CHIP_XID" val="60b9e034d573a1aeab43bcb4"/>
  <p:tag name="KSO_WM_ASSEMBLE_CHIP_INDEX" val="e63185571cce4f128c165345f0408b42"/>
  <p:tag name="KSO_WM_UNIT_VALUE" val="3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3_2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3_2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3_3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3_3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3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3_1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f*1_3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3_1"/>
  <p:tag name="KSO_WM_DIAGRAM_GROUP_CODE" val="l1-1"/>
  <p:tag name="KSO_WM_UNIT_PRESET_TEXT" val="输入你的正文文字是你思想的提炼为了最终良好的效果"/>
  <p:tag name="KSO_WM_CHIP_GROUPID" val="60b9e034d573a1aeab43bcb3"/>
  <p:tag name="KSO_WM_CHIP_XID" val="60b9e034d573a1aeab43bcb4"/>
  <p:tag name="KSO_WM_ASSEMBLE_CHIP_INDEX" val="e63185571cce4f128c165345f0408b42"/>
  <p:tag name="KSO_WM_UNIT_VALUE" val="3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4_2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4_2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4_3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TYPE" val="l_h_i"/>
  <p:tag name="KSO_WM_UNIT_INDEX" val="1_4_3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i*1_4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d"/>
  <p:tag name="KSO_WM_UNIT_TYPE" val="l_h_i"/>
  <p:tag name="KSO_WM_UNIT_INDEX" val="1_4_1"/>
  <p:tag name="KSO_WM_DIAGRAM_GROUP_CODE" val="l1-1"/>
  <p:tag name="KSO_WM_CHIP_GROUPID" val="60b9e034d573a1aeab43bcb3"/>
  <p:tag name="KSO_WM_CHIP_XID" val="60b9e034d573a1aeab43bcb4"/>
  <p:tag name="KSO_WM_ASSEMBLE_CHIP_INDEX" val="e63185571cce4f128c165345f0408b42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194_3*l_h_f*1_4_1"/>
  <p:tag name="KSO_WM_TEMPLATE_CATEGORY" val="diagram"/>
  <p:tag name="KSO_WM_TEMPLATE_INDEX" val="20219194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4_1"/>
  <p:tag name="KSO_WM_DIAGRAM_GROUP_CODE" val="l1-1"/>
  <p:tag name="KSO_WM_UNIT_PRESET_TEXT" val="输入你的正文文字是你思想的提炼为了最终良好的效果"/>
  <p:tag name="KSO_WM_CHIP_GROUPID" val="60b9e034d573a1aeab43bcb3"/>
  <p:tag name="KSO_WM_CHIP_XID" val="60b9e034d573a1aeab43bcb4"/>
  <p:tag name="KSO_WM_ASSEMBLE_CHIP_INDEX" val="e63185571cce4f128c165345f0408b42"/>
  <p:tag name="KSO_WM_UNIT_VALUE" val="3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8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181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18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6_3*l_h_i*1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76_3*l_h_i*1_1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6_3*l_h_f*1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6_3*l_h_i*1_1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6_3*l_h_i*1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76_3*l_h_i*1_2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6_3*l_h_f*1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6_3*l_h_i*1_2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6_3*l_h_i*1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776_3*l_h_i*1_3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6_3*l_h_f*1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6_3*l_h_i*1_3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776_3*l_h_i*1_4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776_3*l_h_i*1_4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76_3*l_h_f*1_4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776_3*l_h_i*1_4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0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05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59_3*l_h_f*1_1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59_3*l_h_f*1_2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7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59_3*l_h_f*1_3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8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59_3*l_h_f*1_4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453_3*l_h_i*1_1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53_3*l_h_i*1_1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453_3*l_h_i*1_1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53_3*l_h_f*1_1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453_3*l_h_i*1_1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453_3*l_h_i*1_2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53_3*l_h_i*1_2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453_3*l_h_i*1_2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53_3*l_h_f*1_2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453_3*l_h_i*1_2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453_3*l_h_i*1_3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453_3*l_h_i*1_3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9453_3*l_h_i*1_3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453_3*l_h_f*1_3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453_3*l_h_i*1_3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453_3*l_h_i*1_4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453_3*l_h_i*1_4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9453_3*l_h_i*1_4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453_3*l_h_f*1_4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9453_3*l_h_i*1_4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233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5&quot;,&quot;maxSize&quot;:{&quot;size1&quot;:22.2},&quot;minSize&quot;:{&quot;size1&quot;:13.5},&quot;normalSize&quot;:{&quot;size1&quot;:13.5},&quot;subLayout&quot;:[{&quot;id&quot;:&quot;2023-09-24T22:24:05&quot;,&quot;margin&quot;:{&quot;bottom&quot;:0.025999998673796654,&quot;left&quot;:2.117000102996826,&quot;right&quot;:1.2699999809265137,&quot;top&quot;:0.4230000376701355},&quot;type&quot;:0},{&quot;id&quot;:&quot;2023-09-24T22:24:0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239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2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24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43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1_1"/>
  <p:tag name="KSO_WM_UNIT_ID" val="diagram20210780_1*l_h_i*1_1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4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1_1"/>
  <p:tag name="KSO_WM_UNIT_ID" val="diagram20210780_1*l_h_f*1_1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1_2"/>
  <p:tag name="KSO_WM_UNIT_ID" val="diagram20210780_1*l_h_i*1_1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USESOURCEFORMAT_APPLY" val="0"/>
</p:tagLst>
</file>

<file path=ppt/tags/tag246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1"/>
  <p:tag name="KSO_WM_UNIT_ID" val="diagram20210780_1*l_h_i*1_3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7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3_1"/>
  <p:tag name="KSO_WM_UNIT_ID" val="diagram20210780_1*l_h_f*1_3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8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2"/>
  <p:tag name="KSO_WM_UNIT_ID" val="diagram20210780_1*l_h_i*1_3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  <p:tag name="KSO_WM_UNIT_USESOURCEFORMAT_APPLY" val="0"/>
</p:tagLst>
</file>

<file path=ppt/tags/tag249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5_2"/>
  <p:tag name="KSO_WM_UNIT_ID" val="diagram20210780_1*l_h_i*1_5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50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5_1"/>
  <p:tag name="KSO_WM_UNIT_ID" val="diagram20210780_1*l_h_f*1_5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1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5_1"/>
  <p:tag name="KSO_WM_UNIT_ID" val="diagram20210780_1*l_h_i*1_5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USESOURCEFORMAT_APPLY" val="0"/>
</p:tagLst>
</file>

<file path=ppt/tags/tag252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1"/>
  <p:tag name="KSO_WM_UNIT_ID" val="diagram20210780_1*l_h_i*1_2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3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2_1"/>
  <p:tag name="KSO_WM_UNIT_ID" val="diagram20210780_1*l_h_f*1_2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4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2"/>
  <p:tag name="KSO_WM_UNIT_ID" val="diagram20210780_1*l_h_i*1_2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5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4_1"/>
  <p:tag name="KSO_WM_UNIT_ID" val="diagram20210780_1*l_h_i*1_4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6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4_1"/>
  <p:tag name="KSO_WM_UNIT_ID" val="diagram20210780_1*l_h_f*1_4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7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4_2"/>
  <p:tag name="KSO_WM_UNIT_ID" val="diagram20210780_1*l_h_i*1_4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8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6_1"/>
  <p:tag name="KSO_WM_UNIT_ID" val="diagram20210780_1*l_h_i*1_6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9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6_1"/>
  <p:tag name="KSO_WM_UNIT_ID" val="diagram20210780_1*l_h_f*1_6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60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6_2"/>
  <p:tag name="KSO_WM_UNIT_ID" val="diagram20210780_1*l_h_i*1_6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6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6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2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_BRIGHTNESS" val="-0.35"/>
  <p:tag name="KSO_WM_UNIT_LINE_FORE_SCHEMECOLOR_INDEX" val="14"/>
  <p:tag name="KSO_WM_UNIT_LINE_FILL_TYPE" val="2"/>
  <p:tag name="KSO_WM_UNIT_USESOURCEFORMAT_APPLY" val="0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69785_2*q_h_i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_BRIGHTNESS" val="-0.35"/>
  <p:tag name="KSO_WM_UNIT_LINE_FORE_SCHEMECOLOR_INDEX" val="14"/>
  <p:tag name="KSO_WM_UNIT_LINE_FILL_TYPE" val="2"/>
  <p:tag name="KSO_WM_UNIT_USESOURCEFORMAT_APPLY" val="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2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_BRIGHTNESS" val="-0.35"/>
  <p:tag name="KSO_WM_UNIT_LINE_FORE_SCHEMECOLOR_INDEX" val="14"/>
  <p:tag name="KSO_WM_UNIT_LINE_FILL_TYPE" val="2"/>
  <p:tag name="KSO_WM_UNIT_USESOURCEFORMAT_APPLY" val="0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2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_BRIGHTNESS" val="-0.35"/>
  <p:tag name="KSO_WM_UNIT_LINE_FORE_SCHEMECOLOR_INDEX" val="14"/>
  <p:tag name="KSO_WM_UNIT_LINE_FILL_TYPE" val="2"/>
  <p:tag name="KSO_WM_UNIT_USESOURCEFORMAT_APPLY" val="0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2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LINE_FORE_SCHEMECOLOR_INDEX_BRIGHTNESS" val="0.8"/>
  <p:tag name="KSO_WM_UNIT_LINE_FORE_SCHEMECOLOR_INDEX" val="7"/>
  <p:tag name="KSO_WM_UNIT_LINE_FILL_TYPE" val="2"/>
  <p:tag name="KSO_WM_UNIT_USESOURCEFORMAT_APPLY" val="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2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LINE_FORE_SCHEMECOLOR_INDEX_BRIGHTNESS" val="0.8"/>
  <p:tag name="KSO_WM_UNIT_LINE_FORE_SCHEMECOLOR_INDEX" val="6"/>
  <p:tag name="KSO_WM_UNIT_LINE_FILL_TYPE" val="2"/>
  <p:tag name="KSO_WM_UNIT_USESOURCEFORMAT_APPLY" val="0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2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.8"/>
  <p:tag name="KSO_WM_UNIT_LINE_FORE_SCHEMECOLOR_INDEX" val="5"/>
  <p:tag name="KSO_WM_UNIT_LINE_FILL_TYPE" val="2"/>
  <p:tag name="KSO_WM_UNIT_USESOURCEFORMAT_APPLY" val="0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785_2*q_h_i*1_4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LINE_FORE_SCHEMECOLOR_INDEX_BRIGHTNESS" val="0.8"/>
  <p:tag name="KSO_WM_UNIT_LINE_FORE_SCHEMECOLOR_INDEX" val="8"/>
  <p:tag name="KSO_WM_UNIT_LINE_FILL_TYPE" val="2"/>
  <p:tag name="KSO_WM_UNIT_USESOURCEFORMAT_APPLY" val="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2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LINE_FORE_SCHEMECOLOR_INDEX_BRIGHTNESS" val="0.8"/>
  <p:tag name="KSO_WM_UNIT_LINE_FORE_SCHEMECOLOR_INDEX" val="7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2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3"/>
  <p:tag name="KSO_WM_UNIT_ID" val="diagram20169785_2*q_h_i*1_4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LINE_FORE_SCHEMECOLOR_INDEX_BRIGHTNESS" val="0.8"/>
  <p:tag name="KSO_WM_UNIT_LINE_FORE_SCHEMECOLOR_INDEX" val="8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2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.8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2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  <p:tag name="KSO_WM_UNIT_USESOURCEFORMAT_APPLY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2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2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226_5*l_h_f*1_1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2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9785_2*q_i*1_5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2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8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785_2*q_h_f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8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2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8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2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86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785_2*q_h_x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USESOURCEFORMAT_APPLY" val="0"/>
</p:tagLst>
</file>

<file path=ppt/tags/tag287.xml><?xml version="1.0" encoding="utf-8"?>
<p:tagLst xmlns:p="http://schemas.openxmlformats.org/presentationml/2006/main">
  <p:tag name="KSO_WM_UNIT_VALUE" val="135*12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2*q_h_x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USESOURCEFORMAT_APPLY" val="0"/>
</p:tagLst>
</file>

<file path=ppt/tags/tag288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2*q_h_x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USESOURCEFORMAT_APPLY" val="0"/>
</p:tagLst>
</file>

<file path=ppt/tags/tag289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2*q_h_x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USESOURCEFORMAT_APPLY" val="0"/>
</p:tagLst>
</file>

<file path=ppt/tags/tag29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226_5*l_h_f*1_2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290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2*q_x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USESOURCEFORMAT_APPLY" val="0"/>
</p:tagLst>
</file>

<file path=ppt/tags/tag29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5&quot;,&quot;maxSize&quot;:{&quot;size1&quot;:22.2},&quot;minSize&quot;:{&quot;size1&quot;:13.5},&quot;normalSize&quot;:{&quot;size1&quot;:13.5},&quot;subLayout&quot;:[{&quot;id&quot;:&quot;2023-09-24T22:24:05&quot;,&quot;margin&quot;:{&quot;bottom&quot;:0.025999998673796654,&quot;left&quot;:2.117000102996826,&quot;right&quot;:1.2699999809265137,&quot;top&quot;:0.4230000376701355},&quot;type&quot;:0},{&quot;id&quot;:&quot;2023-09-24T22:24:0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9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95.xml><?xml version="1.0" encoding="utf-8"?>
<p:tagLst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1_1"/>
  <p:tag name="KSO_WM_UNIT_ID" val="diagram20205928_3*o_h_f*1_1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1"/>
  <p:tag name="KSO_WM_UNIT_ID" val="diagram20205928_3*o_h_i*1_1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1"/>
  <p:tag name="KSO_WM_UNIT_ID" val="diagram20205928_3*o_h_i*1_2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1"/>
  <p:tag name="KSO_WM_UNIT_ID" val="diagram20205928_3*o_h_i*1_3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1"/>
  <p:tag name="KSO_WM_UNIT_ID" val="diagram20205928_3*o_h_i*1_4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226_5*l_h_f*1_3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205928_3*o_h_i*1_1_2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3"/>
  <p:tag name="KSO_WM_UNIT_ID" val="diagram20205928_3*o_h_i*1_1_3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3"/>
  <p:tag name="KSO_WM_UNIT_ID" val="diagram20205928_3*o_h_i*1_2_3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3"/>
  <p:tag name="KSO_WM_UNIT_ID" val="diagram20205928_3*o_h_i*1_3_3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3"/>
  <p:tag name="KSO_WM_UNIT_ID" val="diagram20205928_3*o_h_i*1_4_3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5.xml><?xml version="1.0" encoding="utf-8"?>
<p:tagLst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2_1"/>
  <p:tag name="KSO_WM_UNIT_ID" val="diagram20205928_3*o_h_f*1_2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06.xml><?xml version="1.0" encoding="utf-8"?>
<p:tagLst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3_1"/>
  <p:tag name="KSO_WM_UNIT_ID" val="diagram20205928_3*o_h_f*1_3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07.xml><?xml version="1.0" encoding="utf-8"?>
<p:tagLst xmlns:p="http://schemas.openxmlformats.org/presentationml/2006/main">
  <p:tag name="KSO_WM_UNIT_SUBTYPE" val="a"/>
  <p:tag name="KSO_WM_UNIT_PRESET_TEXT" val="单击此处输入您的正文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4_1"/>
  <p:tag name="KSO_WM_UNIT_ID" val="diagram20205928_3*o_h_f*1_4_1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2"/>
  <p:tag name="KSO_WM_UNIT_ID" val="diagram20205928_3*o_h_i*1_2_2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USESOURCEFORMAT_APPLY" val="0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2"/>
  <p:tag name="KSO_WM_UNIT_ID" val="diagram20205928_3*o_h_i*1_3_2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7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226_5*l_h_f*1_4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2"/>
  <p:tag name="KSO_WM_UNIT_ID" val="diagram20205928_3*o_h_i*1_4_2"/>
  <p:tag name="KSO_WM_TEMPLATE_CATEGORY" val="diagram"/>
  <p:tag name="KSO_WM_TEMPLATE_INDEX" val="2020592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8"/>
  <p:tag name="KSO_WM_UNIT_TEXT_FILL_TYPE" val="1"/>
  <p:tag name="KSO_WM_UNIT_USESOURCEFORMAT_APPLY" val="0"/>
</p:tagLst>
</file>

<file path=ppt/tags/tag31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6&quot;,&quot;maxSize&quot;:{&quot;size1&quot;:22.2},&quot;minSize&quot;:{&quot;size1&quot;:13.5},&quot;normalSize&quot;:{&quot;size1&quot;:13.5},&quot;subLayout&quot;:[{&quot;id&quot;:&quot;2023-09-24T22:24:06&quot;,&quot;margin&quot;:{&quot;bottom&quot;:0.025999998673796654,&quot;left&quot;:2.117000102996826,&quot;right&quot;:1.2699999809265137,&quot;top&quot;:0.4230000376701355},&quot;type&quot;:0},{&quot;id&quot;:&quot;2023-09-24T22:24:06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1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5707_1*l_h_i*1_1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5707_1*l_h_i*1_2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5707_1*l_h_i*1_3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5707_1*l_h_i*1_4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8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5707_1*l_h_i*1_4_3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8"/>
  <p:tag name="KSO_WM_UNIT_FILL_FORE_SCHEMECOLOR_INDEX_1_POS" val="0.02"/>
  <p:tag name="KSO_WM_UNIT_FILL_FORE_SCHEMECOLOR_INDEX_1_TRANS" val="0"/>
  <p:tag name="KSO_WM_UNIT_FILL_FORE_SCHEMECOLOR_INDEX_2_BRIGHTNESS" val="-0.25"/>
  <p:tag name="KSO_WM_UNIT_FILL_FORE_SCHEMECOLOR_INDEX_2" val="8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9226_5*l_h_f*1_5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5707_1*l_h_i*1_4_4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5707_1*l_h_i*1_4_2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5707_1*l_h_i*1_3_3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7"/>
  <p:tag name="KSO_WM_UNIT_FILL_FORE_SCHEMECOLOR_INDEX_1_POS" val="0.02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5707_1*l_h_i*1_3_4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5707_1*l_h_i*1_3_2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5707_1*l_h_i*1_2_3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6"/>
  <p:tag name="KSO_WM_UNIT_FILL_FORE_SCHEMECOLOR_INDEX_1_POS" val="0.02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5707_1*l_h_i*1_2_4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5707_1*l_h_i*1_1_3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.02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5707_1*l_h_i*1_1_4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5707_1*l_h_i*1_1_2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UNIT_SUBTYPE" val="a"/>
  <p:tag name="KSO_WM_UNIT_PRESET_TEXT" val="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19226_5*l_h_f*1_6_1"/>
  <p:tag name="KSO_WM_TEMPLATE_CATEGORY" val="diagram"/>
  <p:tag name="KSO_WM_TEMPLATE_INDEX" val="20219226"/>
  <p:tag name="KSO_WM_UNIT_LAYERLEVEL" val="1_1_1"/>
  <p:tag name="KSO_WM_TAG_VERSION" val="1.0"/>
  <p:tag name="KSO_WM_BEAUTIFY_FLAG" val="#wm#"/>
  <p:tag name="KSO_WM_CHIP_GROUPID" val="60b9e74765103b6cf1b28632"/>
  <p:tag name="KSO_WM_CHIP_XID" val="60b9e74765103b6cf1b28633"/>
  <p:tag name="KSO_WM_ASSEMBLE_CHIP_INDEX" val="f395060cadab4fcfb185681a54bb30ce"/>
  <p:tag name="KSO_WM_UNIT_TEXT_FILL_FORE_SCHEMECOLOR_INDEX_BRIGHTNESS" val="0.15"/>
  <p:tag name="KSO_WM_UNIT_TEXT_FILL_FORE_SCHEMECOLOR_INDEX" val="13"/>
  <p:tag name="KSO_WM_UNIT_TEXT_FILL_TYPE" val="1"/>
  <p:tag name="KSO_WM_UNIT_VALUE" val="4"/>
  <p:tag name="KSO_WM_UNIT_USESOURCEFORMAT_APPLY" val="0"/>
</p:tagLst>
</file>

<file path=ppt/tags/tag330.xml><?xml version="1.0" encoding="utf-8"?>
<p:tagLst xmlns:p="http://schemas.openxmlformats.org/presentationml/2006/main">
  <p:tag name="KSO_WM_UNIT_VALUE" val="93*9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15707_1*l_h_x*1_4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31.xml><?xml version="1.0" encoding="utf-8"?>
<p:tagLst xmlns:p="http://schemas.openxmlformats.org/presentationml/2006/main">
  <p:tag name="KSO_WM_UNIT_VALUE" val="85*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15707_1*l_h_x*1_3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32.xml><?xml version="1.0" encoding="utf-8"?>
<p:tagLst xmlns:p="http://schemas.openxmlformats.org/presentationml/2006/main">
  <p:tag name="KSO_WM_UNIT_VALUE" val="77*7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15707_1*l_h_x*1_1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33.xml><?xml version="1.0" encoding="utf-8"?>
<p:tagLst xmlns:p="http://schemas.openxmlformats.org/presentationml/2006/main">
  <p:tag name="KSO_WM_UNIT_VALUE" val="82*9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15707_1*l_h_x*1_2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5707_1*l_h_f*1_1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TEXT_FILL_FORE_SCHEMECOLOR_INDEX_BRIGHTNESS" val="0.35"/>
  <p:tag name="KSO_WM_UNIT_TEXT_FILL_FORE_SCHEMECOLOR_INDEX" val="13"/>
  <p:tag name="KSO_WM_UNIT_TEXT_FILL_TYPE" val="1"/>
  <p:tag name="KSO_WM_UNIT_USESOURCEFORMAT_APPLY" val="0"/>
</p:tagLst>
</file>

<file path=ppt/tags/tag33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5707_1*l_h_f*1_3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TEXT_FILL_FORE_SCHEMECOLOR_INDEX_BRIGHTNESS" val="0.35"/>
  <p:tag name="KSO_WM_UNIT_TEXT_FILL_FORE_SCHEMECOLOR_INDEX" val="13"/>
  <p:tag name="KSO_WM_UNIT_TEXT_FILL_TYPE" val="1"/>
  <p:tag name="KSO_WM_UNIT_USESOURCEFORMAT_APPLY" val="0"/>
</p:tagLst>
</file>

<file path=ppt/tags/tag3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5707_1*l_h_f*1_2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TEXT_FILL_FORE_SCHEMECOLOR_INDEX_BRIGHTNESS" val="0.35"/>
  <p:tag name="KSO_WM_UNIT_TEXT_FILL_FORE_SCHEMECOLOR_INDEX" val="13"/>
  <p:tag name="KSO_WM_UNIT_TEXT_FILL_TYPE" val="1"/>
  <p:tag name="KSO_WM_UNIT_USESOURCEFORMAT_APPLY" val="0"/>
</p:tagLst>
</file>

<file path=ppt/tags/tag33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5707_1*l_h_f*1_4_1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TEXT_FILL_FORE_SCHEMECOLOR_INDEX_BRIGHTNESS" val="0.35"/>
  <p:tag name="KSO_WM_UNIT_TEXT_FILL_FORE_SCHEMECOLOR_INDEX" val="13"/>
  <p:tag name="KSO_WM_UNIT_TEXT_FILL_TYPE" val="1"/>
  <p:tag name="KSO_WM_UNIT_USESOURCEFORMAT_APPLY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5707_1*l_h_i*1_2_2"/>
  <p:tag name="KSO_WM_TEMPLATE_CATEGORY" val="diagram"/>
  <p:tag name="KSO_WM_TEMPLATE_INDEX" val="20215707"/>
  <p:tag name="KSO_WM_UNIT_LAYERLEVEL" val="1_1_1"/>
  <p:tag name="KSO_WM_TAG_VERSION" val="1.0"/>
  <p:tag name="KSO_WM_BEAUTIFY_FLAG" val="#wm#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3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5&quot;,&quot;maxSize&quot;:{&quot;size1&quot;:22.2},&quot;minSize&quot;:{&quot;size1&quot;:13.5},&quot;normalSize&quot;:{&quot;size1&quot;:13.5},&quot;subLayout&quot;:[{&quot;id&quot;:&quot;2023-09-24T22:24:05&quot;,&quot;margin&quot;:{&quot;bottom&quot;:0.025999998673796654,&quot;left&quot;:2.117000102996826,&quot;right&quot;:1.2699999809265137,&quot;top&quot;:0.4230000376701355},&quot;type&quot;:0},{&quot;id&quot;:&quot;2023-09-24T22:24:0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4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3&quot;,&quot;maxSize&quot;:{&quot;size1&quot;:22.2},&quot;minSize&quot;:{&quot;size1&quot;:13.5},&quot;normalSize&quot;:{&quot;size1&quot;:13.5},&quot;subLayout&quot;:[{&quot;id&quot;:&quot;2023-09-24T22:24:03&quot;,&quot;margin&quot;:{&quot;bottom&quot;:0.025999998673796654,&quot;left&quot;:2.117000102996826,&quot;right&quot;:1.2699999809265137,&quot;top&quot;:0.4230000376701355},&quot;type&quot;:0},{&quot;id&quot;:&quot;2023-09-24T22:24:0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4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10790_4*l_i*1_1"/>
  <p:tag name="KSO_WM_TEMPLATE_CATEGORY" val="diagram"/>
  <p:tag name="KSO_WM_TEMPLATE_INDEX" val="20210790"/>
  <p:tag name="KSO_WM_UNIT_LAYERLEVEL" val="1_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USESOURCEFORMAT_APPLY" val="0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10790_4*l_i*1_2"/>
  <p:tag name="KSO_WM_TEMPLATE_CATEGORY" val="diagram"/>
  <p:tag name="KSO_WM_TEMPLATE_INDEX" val="20210790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USESOURCEFORMAT_APPLY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790_4*l_h_i*1_1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46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790_4*l_h_f*1_1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。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790_4*l_h_i*1_2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48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790_4*l_h_f*1_2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。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0790_4*l_h_i*1_3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50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0790_4*l_h_f*1_3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。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0790_4*l_h_i*1_4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52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0790_4*l_h_f*1_4_1"/>
  <p:tag name="KSO_WM_TEMPLATE_CATEGORY" val="diagram"/>
  <p:tag name="KSO_WM_TEMPLATE_INDEX" val="2021079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。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53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6&quot;,&quot;maxSize&quot;:{&quot;size1&quot;:22.2},&quot;minSize&quot;:{&quot;size1&quot;:13.5},&quot;normalSize&quot;:{&quot;size1&quot;:13.5},&quot;subLayout&quot;:[{&quot;id&quot;:&quot;2023-09-24T22:24:06&quot;,&quot;margin&quot;:{&quot;bottom&quot;:0.025999998673796654,&quot;left&quot;:2.117000102996826,&quot;right&quot;:1.2699999809265137,&quot;top&quot;:0.4230000376701355},&quot;type&quot;:0},{&quot;id&quot;:&quot;2023-09-24T22:24:06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UNIT_TYPE" val="i"/>
  <p:tag name="KSO_WM_UNIT_INDEX" val="2"/>
  <p:tag name="KSO_WM_SLIDE_BACKGROUND_TYPE" val="genera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453_3*l_h_i*1_1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53_3*l_h_i*1_1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453_3*l_h_i*1_1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53_3*l_h_f*1_1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453_3*l_h_i*1_1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453_3*l_h_i*1_2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53_3*l_h_i*1_2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453_3*l_h_i*1_2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53_3*l_h_f*1_2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453_3*l_h_i*1_2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453_3*l_h_i*1_3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453_3*l_h_i*1_3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9453_3*l_h_i*1_3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453_3*l_h_f*1_3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453_3*l_h_i*1_3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453_3*l_h_i*1_4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453_3*l_h_i*1_4_3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9453_3*l_h_i*1_4_4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453_3*l_h_f*1_4_1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UNIT_PRESET_TEXT" val="在此输入标题"/>
  <p:tag name="KSO_WM_CHIP_GROUPID" val="60bed2584737e0f4c1ebe88c"/>
  <p:tag name="KSO_WM_CHIP_XID" val="60bed2584737e0f4c1ebe88d"/>
  <p:tag name="KSO_WM_ASSEMBLE_CHIP_INDEX" val="87bce9c94c9440cd8d01dfa5d433251b"/>
  <p:tag name="KSO_WM_UNIT_VALUE" val="6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9453_3*l_h_i*1_4_2"/>
  <p:tag name="KSO_WM_TEMPLATE_CATEGORY" val="diagram"/>
  <p:tag name="KSO_WM_TEMPLATE_INDEX" val="20219453"/>
  <p:tag name="KSO_WM_UNIT_LAYERLEVEL" val="1_1_1"/>
  <p:tag name="KSO_WM_TAG_VERSION" val="1.0"/>
  <p:tag name="KSO_WM_BEAUTIFY_FLAG" val="#wm#"/>
  <p:tag name="KSO_WM_CHIP_GROUPID" val="60bed2584737e0f4c1ebe88c"/>
  <p:tag name="KSO_WM_CHIP_XID" val="60bed2584737e0f4c1ebe88d"/>
  <p:tag name="KSO_WM_ASSEMBLE_CHIP_INDEX" val="87bce9c94c9440cd8d01dfa5d433251b"/>
  <p:tag name="KSO_WM_UNIT_VALUE" val="2"/>
  <p:tag name="KSO_WM_UNIT_TEXT_FILL_FORE_SCHEMECOLOR_INDEX_BRIGHTNESS" val="-0.5"/>
  <p:tag name="KSO_WM_UNIT_TEXT_FILL_FORE_SCHEMECOLOR_INDEX" val="5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2&quot;,&quot;maxSize&quot;:{&quot;size1&quot;:22.2},&quot;minSize&quot;:{&quot;size1&quot;:13.5},&quot;normalSize&quot;:{&quot;size1&quot;:13.5},&quot;subLayout&quot;:[{&quot;id&quot;:&quot;2023-09-24T22:24:02&quot;,&quot;margin&quot;:{&quot;bottom&quot;:0.025999998673796654,&quot;left&quot;:2.117000102996826,&quot;right&quot;:1.2699999809265137,&quot;top&quot;:0.4230000376701355},&quot;type&quot;:0},{&quot;id&quot;:&quot;2023-09-24T22:24:0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6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63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1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1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9501_3*l_h_i*1_1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9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501_3*l_h_f*1_1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2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2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9501_3*l_h_i*1_2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72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501_3*l_h_f*1_2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3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3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19501_3*l_h_i*1_3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75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501_3*l_h_f*1_3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4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4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19501_3*l_h_i*1_4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78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501_3*l_h_f*1_4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7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2&quot;,&quot;maxSize&quot;:{&quot;size1&quot;:22.2},&quot;minSize&quot;:{&quot;size1&quot;:13.5},&quot;normalSize&quot;:{&quot;size1&quot;:13.5},&quot;subLayout&quot;:[{&quot;id&quot;:&quot;2023-09-24T22:24:02&quot;,&quot;margin&quot;:{&quot;bottom&quot;:0.025999998673796654,&quot;left&quot;:2.117000102996826,&quot;right&quot;:1.2699999809265137,&quot;top&quot;:0.4230000376701355},&quot;type&quot;:0},{&quot;id&quot;:&quot;2023-09-24T22:24:0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8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10873_2*m_i*1_1"/>
  <p:tag name="KSO_WM_TEMPLATE_CATEGORY" val="diagram"/>
  <p:tag name="KSO_WM_TEMPLATE_INDEX" val="20210873"/>
  <p:tag name="KSO_WM_UNIT_LAYERLEVEL" val="1_1"/>
  <p:tag name="KSO_WM_TAG_VERSION" val="1.0"/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10873_2*m_h_i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10873_2*m_h_i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873_2*m_h_i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10873_2*m_h_i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10873_2*m_h_i*1_1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10873_2*m_h_i*1_2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10873_2*m_h_i*1_3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0873_2*m_h_f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9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0873_2*m_h_f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10873_2*m_h_f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10873_2*m_h_i*1_1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10873_2*m_h_i*1_3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10873_2*m_h_i*1_2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2&quot;,&quot;maxSize&quot;:{&quot;size1&quot;:22.2},&quot;minSize&quot;:{&quot;size1&quot;:13.5},&quot;normalSize&quot;:{&quot;size1&quot;:13.5},&quot;subLayout&quot;:[{&quot;id&quot;:&quot;2023-09-24T22:24:02&quot;,&quot;margin&quot;:{&quot;bottom&quot;:0.025999998673796654,&quot;left&quot;:2.117000102996826,&quot;right&quot;:1.2699999809265137,&quot;top&quot;:0.4230000376701355},&quot;type&quot;:0},{&quot;id&quot;:&quot;2023-09-24T22:24:0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3042</Words>
  <Application>WPS 演示</Application>
  <PresentationFormat>自定义</PresentationFormat>
  <Paragraphs>409</Paragraphs>
  <Slides>43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Calibri</vt:lpstr>
      <vt:lpstr>Arial Unicode MS</vt:lpstr>
      <vt:lpstr>华文黑体</vt:lpstr>
      <vt:lpstr>Gill Sans</vt:lpstr>
      <vt:lpstr>Lato Regular</vt:lpstr>
      <vt:lpstr>Segoe Print</vt:lpstr>
      <vt:lpstr>Arial</vt:lpstr>
      <vt:lpstr>Segoe UI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大扫帚的使用</vt:lpstr>
      <vt:lpstr>PowerPoint 演示文稿</vt:lpstr>
      <vt:lpstr>具体步骤</vt:lpstr>
      <vt:lpstr>具体步骤 </vt:lpstr>
      <vt:lpstr>PowerPoint 演示文稿</vt:lpstr>
      <vt:lpstr> 使用垃圾袋</vt:lpstr>
      <vt:lpstr>PowerPoint 演示文稿</vt:lpstr>
      <vt:lpstr>PowerPoint 演示文稿</vt:lpstr>
      <vt:lpstr>具体步骤 </vt:lpstr>
      <vt:lpstr>具体步骤 </vt:lpstr>
      <vt:lpstr>PowerPoint 演示文稿</vt:lpstr>
      <vt:lpstr>拖把的使用方法</vt:lpstr>
      <vt:lpstr>PowerPoint 演示文稿</vt:lpstr>
      <vt:lpstr>PowerPoint 演示文稿</vt:lpstr>
      <vt:lpstr>PowerPoint 演示文稿</vt:lpstr>
      <vt:lpstr>PowerPoint 演示文稿</vt:lpstr>
      <vt:lpstr> 具体步骤</vt:lpstr>
      <vt:lpstr>具体步骤</vt:lpstr>
      <vt:lpstr>擦玻璃</vt:lpstr>
      <vt:lpstr>PowerPoint 演示文稿</vt:lpstr>
      <vt:lpstr>PowerPoint 演示文稿</vt:lpstr>
      <vt:lpstr>PowerPoint 演示文稿</vt:lpstr>
      <vt:lpstr>PowerPoint 演示文稿</vt:lpstr>
      <vt:lpstr>具体步骤</vt:lpstr>
      <vt:lpstr>PowerPoint 演示文稿</vt:lpstr>
      <vt:lpstr>卫生间清洁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20</cp:revision>
  <dcterms:created xsi:type="dcterms:W3CDTF">2014-10-29T09:18:00Z</dcterms:created>
  <dcterms:modified xsi:type="dcterms:W3CDTF">2023-10-20T13:40:07Z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